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  <p:sldMasterId id="2147483666" r:id="rId6"/>
  </p:sldMasterIdLst>
  <p:notesMasterIdLst>
    <p:notesMasterId r:id="rId25"/>
  </p:notesMasterIdLst>
  <p:handoutMasterIdLst>
    <p:handoutMasterId r:id="rId26"/>
  </p:handoutMasterIdLst>
  <p:sldIdLst>
    <p:sldId id="256" r:id="rId7"/>
    <p:sldId id="676" r:id="rId8"/>
    <p:sldId id="677" r:id="rId9"/>
    <p:sldId id="678" r:id="rId10"/>
    <p:sldId id="679" r:id="rId11"/>
    <p:sldId id="680" r:id="rId12"/>
    <p:sldId id="681" r:id="rId13"/>
    <p:sldId id="682" r:id="rId14"/>
    <p:sldId id="683" r:id="rId15"/>
    <p:sldId id="684" r:id="rId16"/>
    <p:sldId id="641" r:id="rId17"/>
    <p:sldId id="687" r:id="rId18"/>
    <p:sldId id="689" r:id="rId19"/>
    <p:sldId id="688" r:id="rId20"/>
    <p:sldId id="690" r:id="rId21"/>
    <p:sldId id="691" r:id="rId22"/>
    <p:sldId id="672" r:id="rId23"/>
    <p:sldId id="674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senza titolo" id="{7936BE14-8BD0-438D-8823-B937D3C18DFB}">
          <p14:sldIdLst>
            <p14:sldId id="256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41"/>
            <p14:sldId id="687"/>
            <p14:sldId id="689"/>
            <p14:sldId id="688"/>
            <p14:sldId id="690"/>
            <p14:sldId id="691"/>
            <p14:sldId id="672"/>
            <p14:sldId id="6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42" userDrawn="1">
          <p15:clr>
            <a:srgbClr val="A4A3A4"/>
          </p15:clr>
        </p15:guide>
        <p15:guide id="2" pos="24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302B"/>
    <a:srgbClr val="1DA1F2"/>
    <a:srgbClr val="0E76A8"/>
    <a:srgbClr val="BD2716"/>
    <a:srgbClr val="DDDDDD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F448F9-DCE6-4B9E-A292-4AC6FD449D8A}" v="374" dt="2022-10-19T08:21:27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56" autoAdjust="0"/>
  </p:normalViewPr>
  <p:slideViewPr>
    <p:cSldViewPr snapToGrid="0">
      <p:cViewPr varScale="1">
        <p:scale>
          <a:sx n="113" d="100"/>
          <a:sy n="113" d="100"/>
        </p:scale>
        <p:origin x="163" y="307"/>
      </p:cViewPr>
      <p:guideLst>
        <p:guide orient="horz" pos="4042"/>
        <p:guide pos="24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lla, Laura" userId="85c95f35-5d73-4ebb-ab02-67e6fdc2856c" providerId="ADAL" clId="{D4160D9F-6639-4348-9F9A-95CCCD690B72}"/>
    <pc:docChg chg="undo custSel modSld">
      <pc:chgData name="Villa, Laura" userId="85c95f35-5d73-4ebb-ab02-67e6fdc2856c" providerId="ADAL" clId="{D4160D9F-6639-4348-9F9A-95CCCD690B72}" dt="2022-10-13T10:49:10.596" v="502"/>
      <pc:docMkLst>
        <pc:docMk/>
      </pc:docMkLst>
      <pc:sldChg chg="modSp mod">
        <pc:chgData name="Villa, Laura" userId="85c95f35-5d73-4ebb-ab02-67e6fdc2856c" providerId="ADAL" clId="{D4160D9F-6639-4348-9F9A-95CCCD690B72}" dt="2022-10-11T12:56:04.439" v="396" actId="6549"/>
        <pc:sldMkLst>
          <pc:docMk/>
          <pc:sldMk cId="3673487617" sldId="641"/>
        </pc:sldMkLst>
        <pc:spChg chg="mod">
          <ac:chgData name="Villa, Laura" userId="85c95f35-5d73-4ebb-ab02-67e6fdc2856c" providerId="ADAL" clId="{D4160D9F-6639-4348-9F9A-95CCCD690B72}" dt="2022-10-11T12:56:04.439" v="396" actId="6549"/>
          <ac:spMkLst>
            <pc:docMk/>
            <pc:sldMk cId="3673487617" sldId="641"/>
            <ac:spMk id="10" creationId="{4CA3F264-E29E-5E38-4794-CF67FB11CC5A}"/>
          </ac:spMkLst>
        </pc:spChg>
      </pc:sldChg>
      <pc:sldChg chg="addSp delSp modSp mod">
        <pc:chgData name="Villa, Laura" userId="85c95f35-5d73-4ebb-ab02-67e6fdc2856c" providerId="ADAL" clId="{D4160D9F-6639-4348-9F9A-95CCCD690B72}" dt="2022-10-11T08:10:49.220" v="146" actId="1076"/>
        <pc:sldMkLst>
          <pc:docMk/>
          <pc:sldMk cId="730012999" sldId="672"/>
        </pc:sldMkLst>
        <pc:spChg chg="add mod">
          <ac:chgData name="Villa, Laura" userId="85c95f35-5d73-4ebb-ab02-67e6fdc2856c" providerId="ADAL" clId="{D4160D9F-6639-4348-9F9A-95CCCD690B72}" dt="2022-10-11T08:10:49.220" v="146" actId="1076"/>
          <ac:spMkLst>
            <pc:docMk/>
            <pc:sldMk cId="730012999" sldId="672"/>
            <ac:spMk id="2" creationId="{AF8E41C4-9140-4204-2B27-8F801CF0C0FA}"/>
          </ac:spMkLst>
        </pc:spChg>
        <pc:spChg chg="mod">
          <ac:chgData name="Villa, Laura" userId="85c95f35-5d73-4ebb-ab02-67e6fdc2856c" providerId="ADAL" clId="{D4160D9F-6639-4348-9F9A-95CCCD690B72}" dt="2022-10-11T08:10:49.220" v="146" actId="1076"/>
          <ac:spMkLst>
            <pc:docMk/>
            <pc:sldMk cId="730012999" sldId="672"/>
            <ac:spMk id="5" creationId="{875C8D73-7F26-C0EE-6921-18F4C47517BF}"/>
          </ac:spMkLst>
        </pc:spChg>
        <pc:grpChg chg="del">
          <ac:chgData name="Villa, Laura" userId="85c95f35-5d73-4ebb-ab02-67e6fdc2856c" providerId="ADAL" clId="{D4160D9F-6639-4348-9F9A-95CCCD690B72}" dt="2022-10-11T08:09:37.394" v="125" actId="478"/>
          <ac:grpSpMkLst>
            <pc:docMk/>
            <pc:sldMk cId="730012999" sldId="672"/>
            <ac:grpSpMk id="24" creationId="{F776B39C-3EB3-D753-7C85-F143E943457C}"/>
          </ac:grpSpMkLst>
        </pc:grpChg>
        <pc:grpChg chg="del">
          <ac:chgData name="Villa, Laura" userId="85c95f35-5d73-4ebb-ab02-67e6fdc2856c" providerId="ADAL" clId="{D4160D9F-6639-4348-9F9A-95CCCD690B72}" dt="2022-10-11T08:09:37.394" v="125" actId="478"/>
          <ac:grpSpMkLst>
            <pc:docMk/>
            <pc:sldMk cId="730012999" sldId="672"/>
            <ac:grpSpMk id="25" creationId="{59060A72-0B6D-4DA2-C52C-C8D8CA6444C9}"/>
          </ac:grpSpMkLst>
        </pc:grpChg>
        <pc:grpChg chg="del">
          <ac:chgData name="Villa, Laura" userId="85c95f35-5d73-4ebb-ab02-67e6fdc2856c" providerId="ADAL" clId="{D4160D9F-6639-4348-9F9A-95CCCD690B72}" dt="2022-10-11T08:09:37.394" v="125" actId="478"/>
          <ac:grpSpMkLst>
            <pc:docMk/>
            <pc:sldMk cId="730012999" sldId="672"/>
            <ac:grpSpMk id="26" creationId="{0142FC04-EA9A-2461-556B-122C91B7CA8F}"/>
          </ac:grpSpMkLst>
        </pc:grpChg>
        <pc:picChg chg="add mod">
          <ac:chgData name="Villa, Laura" userId="85c95f35-5d73-4ebb-ab02-67e6fdc2856c" providerId="ADAL" clId="{D4160D9F-6639-4348-9F9A-95CCCD690B72}" dt="2022-10-11T08:10:49.220" v="146" actId="1076"/>
          <ac:picMkLst>
            <pc:docMk/>
            <pc:sldMk cId="730012999" sldId="672"/>
            <ac:picMk id="3" creationId="{1CFD2634-C2E0-0DAE-6588-3A99DB1487D7}"/>
          </ac:picMkLst>
        </pc:picChg>
        <pc:picChg chg="add mod">
          <ac:chgData name="Villa, Laura" userId="85c95f35-5d73-4ebb-ab02-67e6fdc2856c" providerId="ADAL" clId="{D4160D9F-6639-4348-9F9A-95CCCD690B72}" dt="2022-10-11T08:10:49.220" v="146" actId="1076"/>
          <ac:picMkLst>
            <pc:docMk/>
            <pc:sldMk cId="730012999" sldId="672"/>
            <ac:picMk id="6" creationId="{0C5ABAA4-6CDF-D6EE-95D7-B6B05050FF3F}"/>
          </ac:picMkLst>
        </pc:picChg>
        <pc:picChg chg="add mod">
          <ac:chgData name="Villa, Laura" userId="85c95f35-5d73-4ebb-ab02-67e6fdc2856c" providerId="ADAL" clId="{D4160D9F-6639-4348-9F9A-95CCCD690B72}" dt="2022-10-11T08:10:49.220" v="146" actId="1076"/>
          <ac:picMkLst>
            <pc:docMk/>
            <pc:sldMk cId="730012999" sldId="672"/>
            <ac:picMk id="7" creationId="{1B84E6DB-AE05-29BC-1081-2B40FA75952D}"/>
          </ac:picMkLst>
        </pc:picChg>
        <pc:picChg chg="add mod">
          <ac:chgData name="Villa, Laura" userId="85c95f35-5d73-4ebb-ab02-67e6fdc2856c" providerId="ADAL" clId="{D4160D9F-6639-4348-9F9A-95CCCD690B72}" dt="2022-10-11T08:10:49.220" v="146" actId="1076"/>
          <ac:picMkLst>
            <pc:docMk/>
            <pc:sldMk cId="730012999" sldId="672"/>
            <ac:picMk id="8" creationId="{3CABE8A5-43AD-1E8F-810D-AC51B05B6CE3}"/>
          </ac:picMkLst>
        </pc:picChg>
      </pc:sldChg>
      <pc:sldChg chg="modNotesTx">
        <pc:chgData name="Villa, Laura" userId="85c95f35-5d73-4ebb-ab02-67e6fdc2856c" providerId="ADAL" clId="{D4160D9F-6639-4348-9F9A-95CCCD690B72}" dt="2022-10-11T08:15:08.533" v="390" actId="20577"/>
        <pc:sldMkLst>
          <pc:docMk/>
          <pc:sldMk cId="1233973110" sldId="676"/>
        </pc:sldMkLst>
      </pc:sldChg>
      <pc:sldChg chg="modNotesTx">
        <pc:chgData name="Villa, Laura" userId="85c95f35-5d73-4ebb-ab02-67e6fdc2856c" providerId="ADAL" clId="{D4160D9F-6639-4348-9F9A-95CCCD690B72}" dt="2022-10-09T13:31:16.615" v="41" actId="20577"/>
        <pc:sldMkLst>
          <pc:docMk/>
          <pc:sldMk cId="1158588129" sldId="677"/>
        </pc:sldMkLst>
      </pc:sldChg>
      <pc:sldChg chg="modSp mod">
        <pc:chgData name="Villa, Laura" userId="85c95f35-5d73-4ebb-ab02-67e6fdc2856c" providerId="ADAL" clId="{D4160D9F-6639-4348-9F9A-95CCCD690B72}" dt="2022-10-11T16:30:38.615" v="440" actId="1076"/>
        <pc:sldMkLst>
          <pc:docMk/>
          <pc:sldMk cId="3934022938" sldId="684"/>
        </pc:sldMkLst>
        <pc:spChg chg="mod">
          <ac:chgData name="Villa, Laura" userId="85c95f35-5d73-4ebb-ab02-67e6fdc2856c" providerId="ADAL" clId="{D4160D9F-6639-4348-9F9A-95CCCD690B72}" dt="2022-10-11T16:30:38.615" v="440" actId="1076"/>
          <ac:spMkLst>
            <pc:docMk/>
            <pc:sldMk cId="3934022938" sldId="684"/>
            <ac:spMk id="6" creationId="{C9145BD1-DDC7-B283-6F03-99679555222C}"/>
          </ac:spMkLst>
        </pc:spChg>
        <pc:spChg chg="mod">
          <ac:chgData name="Villa, Laura" userId="85c95f35-5d73-4ebb-ab02-67e6fdc2856c" providerId="ADAL" clId="{D4160D9F-6639-4348-9F9A-95CCCD690B72}" dt="2022-10-11T16:30:24.931" v="438" actId="1076"/>
          <ac:spMkLst>
            <pc:docMk/>
            <pc:sldMk cId="3934022938" sldId="684"/>
            <ac:spMk id="11" creationId="{00000000-0000-0000-0000-000000000000}"/>
          </ac:spMkLst>
        </pc:spChg>
        <pc:spChg chg="mod">
          <ac:chgData name="Villa, Laura" userId="85c95f35-5d73-4ebb-ab02-67e6fdc2856c" providerId="ADAL" clId="{D4160D9F-6639-4348-9F9A-95CCCD690B72}" dt="2022-10-11T16:30:09.828" v="436" actId="20577"/>
          <ac:spMkLst>
            <pc:docMk/>
            <pc:sldMk cId="3934022938" sldId="684"/>
            <ac:spMk id="16" creationId="{64CA1AEF-2529-59CB-D40D-5E1DF6E71AA2}"/>
          </ac:spMkLst>
        </pc:spChg>
        <pc:spChg chg="mod">
          <ac:chgData name="Villa, Laura" userId="85c95f35-5d73-4ebb-ab02-67e6fdc2856c" providerId="ADAL" clId="{D4160D9F-6639-4348-9F9A-95CCCD690B72}" dt="2022-10-11T16:29:59.109" v="406" actId="20577"/>
          <ac:spMkLst>
            <pc:docMk/>
            <pc:sldMk cId="3934022938" sldId="684"/>
            <ac:spMk id="17" creationId="{79F5E9E9-F794-9638-C417-C887734EBFBB}"/>
          </ac:spMkLst>
        </pc:spChg>
        <pc:spChg chg="mod">
          <ac:chgData name="Villa, Laura" userId="85c95f35-5d73-4ebb-ab02-67e6fdc2856c" providerId="ADAL" clId="{D4160D9F-6639-4348-9F9A-95CCCD690B72}" dt="2022-10-11T16:30:30.521" v="439" actId="1076"/>
          <ac:spMkLst>
            <pc:docMk/>
            <pc:sldMk cId="3934022938" sldId="684"/>
            <ac:spMk id="24" creationId="{D34EA754-EF5D-2AA0-2715-3556A4A61C4B}"/>
          </ac:spMkLst>
        </pc:spChg>
        <pc:grpChg chg="mod">
          <ac:chgData name="Villa, Laura" userId="85c95f35-5d73-4ebb-ab02-67e6fdc2856c" providerId="ADAL" clId="{D4160D9F-6639-4348-9F9A-95CCCD690B72}" dt="2022-10-11T16:30:24.931" v="438" actId="1076"/>
          <ac:grpSpMkLst>
            <pc:docMk/>
            <pc:sldMk cId="3934022938" sldId="684"/>
            <ac:grpSpMk id="7" creationId="{00000000-0000-0000-0000-000000000000}"/>
          </ac:grpSpMkLst>
        </pc:grpChg>
        <pc:grpChg chg="mod">
          <ac:chgData name="Villa, Laura" userId="85c95f35-5d73-4ebb-ab02-67e6fdc2856c" providerId="ADAL" clId="{D4160D9F-6639-4348-9F9A-95CCCD690B72}" dt="2022-10-11T16:30:38.615" v="440" actId="1076"/>
          <ac:grpSpMkLst>
            <pc:docMk/>
            <pc:sldMk cId="3934022938" sldId="684"/>
            <ac:grpSpMk id="10" creationId="{48779E60-50D5-3F9A-B96A-32484BEE44BD}"/>
          </ac:grpSpMkLst>
        </pc:grpChg>
      </pc:sldChg>
      <pc:sldChg chg="mod modClrScheme chgLayout">
        <pc:chgData name="Villa, Laura" userId="85c95f35-5d73-4ebb-ab02-67e6fdc2856c" providerId="ADAL" clId="{D4160D9F-6639-4348-9F9A-95CCCD690B72}" dt="2022-10-07T14:18:03.293" v="0" actId="700"/>
        <pc:sldMkLst>
          <pc:docMk/>
          <pc:sldMk cId="3873637073" sldId="689"/>
        </pc:sldMkLst>
      </pc:sldChg>
      <pc:sldChg chg="modSp mod">
        <pc:chgData name="Villa, Laura" userId="85c95f35-5d73-4ebb-ab02-67e6fdc2856c" providerId="ADAL" clId="{D4160D9F-6639-4348-9F9A-95CCCD690B72}" dt="2022-10-13T10:49:10.596" v="502"/>
        <pc:sldMkLst>
          <pc:docMk/>
          <pc:sldMk cId="3356214693" sldId="691"/>
        </pc:sldMkLst>
        <pc:spChg chg="mod">
          <ac:chgData name="Villa, Laura" userId="85c95f35-5d73-4ebb-ab02-67e6fdc2856c" providerId="ADAL" clId="{D4160D9F-6639-4348-9F9A-95CCCD690B72}" dt="2022-10-13T10:49:10.596" v="502"/>
          <ac:spMkLst>
            <pc:docMk/>
            <pc:sldMk cId="3356214693" sldId="691"/>
            <ac:spMk id="3" creationId="{CEC34FB7-E4B8-146F-36DD-F6F725270945}"/>
          </ac:spMkLst>
        </pc:spChg>
      </pc:sldChg>
    </pc:docChg>
  </pc:docChgLst>
  <pc:docChgLst>
    <pc:chgData name="Riccardo Cappello" userId="51e7bb18-7c18-4a87-a49d-a9d68c7de145" providerId="ADAL" clId="{CFF448F9-DCE6-4B9E-A292-4AC6FD449D8A}"/>
    <pc:docChg chg="undo custSel addSld delSld modSld modSection">
      <pc:chgData name="Riccardo Cappello" userId="51e7bb18-7c18-4a87-a49d-a9d68c7de145" providerId="ADAL" clId="{CFF448F9-DCE6-4B9E-A292-4AC6FD449D8A}" dt="2022-10-19T08:36:14.243" v="409" actId="20577"/>
      <pc:docMkLst>
        <pc:docMk/>
      </pc:docMkLst>
      <pc:sldChg chg="addSp modSp mod">
        <pc:chgData name="Riccardo Cappello" userId="51e7bb18-7c18-4a87-a49d-a9d68c7de145" providerId="ADAL" clId="{CFF448F9-DCE6-4B9E-A292-4AC6FD449D8A}" dt="2022-10-19T08:18:25.109" v="399" actId="1076"/>
        <pc:sldMkLst>
          <pc:docMk/>
          <pc:sldMk cId="1690921560" sldId="256"/>
        </pc:sldMkLst>
        <pc:spChg chg="mod">
          <ac:chgData name="Riccardo Cappello" userId="51e7bb18-7c18-4a87-a49d-a9d68c7de145" providerId="ADAL" clId="{CFF448F9-DCE6-4B9E-A292-4AC6FD449D8A}" dt="2022-10-13T09:41:38.179" v="99" actId="20577"/>
          <ac:spMkLst>
            <pc:docMk/>
            <pc:sldMk cId="1690921560" sldId="256"/>
            <ac:spMk id="3" creationId="{1A06436C-9A57-A301-EAA7-0A830E64D87D}"/>
          </ac:spMkLst>
        </pc:spChg>
        <pc:spChg chg="add mod">
          <ac:chgData name="Riccardo Cappello" userId="51e7bb18-7c18-4a87-a49d-a9d68c7de145" providerId="ADAL" clId="{CFF448F9-DCE6-4B9E-A292-4AC6FD449D8A}" dt="2022-10-19T08:18:25.109" v="399" actId="1076"/>
          <ac:spMkLst>
            <pc:docMk/>
            <pc:sldMk cId="1690921560" sldId="256"/>
            <ac:spMk id="4" creationId="{C83251F6-9D67-7781-E65F-64BBD7B84E96}"/>
          </ac:spMkLst>
        </pc:spChg>
      </pc:sldChg>
      <pc:sldChg chg="del">
        <pc:chgData name="Riccardo Cappello" userId="51e7bb18-7c18-4a87-a49d-a9d68c7de145" providerId="ADAL" clId="{CFF448F9-DCE6-4B9E-A292-4AC6FD449D8A}" dt="2022-10-13T10:45:23.182" v="100" actId="47"/>
        <pc:sldMkLst>
          <pc:docMk/>
          <pc:sldMk cId="3930393713" sldId="294"/>
        </pc:sldMkLst>
      </pc:sldChg>
      <pc:sldChg chg="del">
        <pc:chgData name="Riccardo Cappello" userId="51e7bb18-7c18-4a87-a49d-a9d68c7de145" providerId="ADAL" clId="{CFF448F9-DCE6-4B9E-A292-4AC6FD449D8A}" dt="2022-10-13T10:45:23.182" v="100" actId="47"/>
        <pc:sldMkLst>
          <pc:docMk/>
          <pc:sldMk cId="803144603" sldId="647"/>
        </pc:sldMkLst>
      </pc:sldChg>
      <pc:sldChg chg="del">
        <pc:chgData name="Riccardo Cappello" userId="51e7bb18-7c18-4a87-a49d-a9d68c7de145" providerId="ADAL" clId="{CFF448F9-DCE6-4B9E-A292-4AC6FD449D8A}" dt="2022-10-13T10:45:23.182" v="100" actId="47"/>
        <pc:sldMkLst>
          <pc:docMk/>
          <pc:sldMk cId="1342672575" sldId="671"/>
        </pc:sldMkLst>
      </pc:sldChg>
      <pc:sldChg chg="addSp modSp mod">
        <pc:chgData name="Riccardo Cappello" userId="51e7bb18-7c18-4a87-a49d-a9d68c7de145" providerId="ADAL" clId="{CFF448F9-DCE6-4B9E-A292-4AC6FD449D8A}" dt="2022-10-19T08:18:10.989" v="397" actId="1076"/>
        <pc:sldMkLst>
          <pc:docMk/>
          <pc:sldMk cId="730012999" sldId="672"/>
        </pc:sldMkLst>
        <pc:spChg chg="add mod">
          <ac:chgData name="Riccardo Cappello" userId="51e7bb18-7c18-4a87-a49d-a9d68c7de145" providerId="ADAL" clId="{CFF448F9-DCE6-4B9E-A292-4AC6FD449D8A}" dt="2022-10-19T06:57:06.259" v="393" actId="113"/>
          <ac:spMkLst>
            <pc:docMk/>
            <pc:sldMk cId="730012999" sldId="672"/>
            <ac:spMk id="9" creationId="{F9C4B0D8-89E5-CD38-9BB4-567DEAF2859E}"/>
          </ac:spMkLst>
        </pc:spChg>
        <pc:picChg chg="mod">
          <ac:chgData name="Riccardo Cappello" userId="51e7bb18-7c18-4a87-a49d-a9d68c7de145" providerId="ADAL" clId="{CFF448F9-DCE6-4B9E-A292-4AC6FD449D8A}" dt="2022-10-19T08:18:10.989" v="397" actId="1076"/>
          <ac:picMkLst>
            <pc:docMk/>
            <pc:sldMk cId="730012999" sldId="672"/>
            <ac:picMk id="3" creationId="{1CFD2634-C2E0-0DAE-6588-3A99DB1487D7}"/>
          </ac:picMkLst>
        </pc:picChg>
      </pc:sldChg>
      <pc:sldChg chg="del">
        <pc:chgData name="Riccardo Cappello" userId="51e7bb18-7c18-4a87-a49d-a9d68c7de145" providerId="ADAL" clId="{CFF448F9-DCE6-4B9E-A292-4AC6FD449D8A}" dt="2022-10-13T10:45:23.182" v="100" actId="47"/>
        <pc:sldMkLst>
          <pc:docMk/>
          <pc:sldMk cId="163559306" sldId="675"/>
        </pc:sldMkLst>
      </pc:sldChg>
      <pc:sldChg chg="modAnim">
        <pc:chgData name="Riccardo Cappello" userId="51e7bb18-7c18-4a87-a49d-a9d68c7de145" providerId="ADAL" clId="{CFF448F9-DCE6-4B9E-A292-4AC6FD449D8A}" dt="2022-10-19T08:21:27.508" v="400"/>
        <pc:sldMkLst>
          <pc:docMk/>
          <pc:sldMk cId="1233973110" sldId="676"/>
        </pc:sldMkLst>
      </pc:sldChg>
      <pc:sldChg chg="mod modClrScheme chgLayout">
        <pc:chgData name="Riccardo Cappello" userId="51e7bb18-7c18-4a87-a49d-a9d68c7de145" providerId="ADAL" clId="{CFF448F9-DCE6-4B9E-A292-4AC6FD449D8A}" dt="2022-10-18T10:27:26.544" v="372" actId="700"/>
        <pc:sldMkLst>
          <pc:docMk/>
          <pc:sldMk cId="2012430777" sldId="678"/>
        </pc:sldMkLst>
      </pc:sldChg>
      <pc:sldChg chg="mod modClrScheme chgLayout">
        <pc:chgData name="Riccardo Cappello" userId="51e7bb18-7c18-4a87-a49d-a9d68c7de145" providerId="ADAL" clId="{CFF448F9-DCE6-4B9E-A292-4AC6FD449D8A}" dt="2022-10-18T10:26:43.691" v="313" actId="700"/>
        <pc:sldMkLst>
          <pc:docMk/>
          <pc:sldMk cId="2207129323" sldId="680"/>
        </pc:sldMkLst>
      </pc:sldChg>
      <pc:sldChg chg="modSp mod modClrScheme chgLayout">
        <pc:chgData name="Riccardo Cappello" userId="51e7bb18-7c18-4a87-a49d-a9d68c7de145" providerId="ADAL" clId="{CFF448F9-DCE6-4B9E-A292-4AC6FD449D8A}" dt="2022-10-18T10:27:11.032" v="371" actId="1038"/>
        <pc:sldMkLst>
          <pc:docMk/>
          <pc:sldMk cId="2426169870" sldId="681"/>
        </pc:sldMkLst>
        <pc:spChg chg="mod">
          <ac:chgData name="Riccardo Cappello" userId="51e7bb18-7c18-4a87-a49d-a9d68c7de145" providerId="ADAL" clId="{CFF448F9-DCE6-4B9E-A292-4AC6FD449D8A}" dt="2022-10-18T10:27:11.032" v="371" actId="1038"/>
          <ac:spMkLst>
            <pc:docMk/>
            <pc:sldMk cId="2426169870" sldId="681"/>
            <ac:spMk id="14" creationId="{F95D39C5-E090-D6CD-5320-0CE49E25874D}"/>
          </ac:spMkLst>
        </pc:spChg>
        <pc:spChg chg="mod">
          <ac:chgData name="Riccardo Cappello" userId="51e7bb18-7c18-4a87-a49d-a9d68c7de145" providerId="ADAL" clId="{CFF448F9-DCE6-4B9E-A292-4AC6FD449D8A}" dt="2022-10-18T10:27:11.032" v="371" actId="1038"/>
          <ac:spMkLst>
            <pc:docMk/>
            <pc:sldMk cId="2426169870" sldId="681"/>
            <ac:spMk id="15" creationId="{8A3E4579-6248-A8E0-FE6A-BF6729ED95C1}"/>
          </ac:spMkLst>
        </pc:spChg>
        <pc:spChg chg="mod">
          <ac:chgData name="Riccardo Cappello" userId="51e7bb18-7c18-4a87-a49d-a9d68c7de145" providerId="ADAL" clId="{CFF448F9-DCE6-4B9E-A292-4AC6FD449D8A}" dt="2022-10-18T10:27:11.032" v="371" actId="1038"/>
          <ac:spMkLst>
            <pc:docMk/>
            <pc:sldMk cId="2426169870" sldId="681"/>
            <ac:spMk id="16" creationId="{B04C8344-0698-831F-6394-EE14CB4C3584}"/>
          </ac:spMkLst>
        </pc:spChg>
        <pc:grpChg chg="mod">
          <ac:chgData name="Riccardo Cappello" userId="51e7bb18-7c18-4a87-a49d-a9d68c7de145" providerId="ADAL" clId="{CFF448F9-DCE6-4B9E-A292-4AC6FD449D8A}" dt="2022-10-18T10:27:11.032" v="371" actId="1038"/>
          <ac:grpSpMkLst>
            <pc:docMk/>
            <pc:sldMk cId="2426169870" sldId="681"/>
            <ac:grpSpMk id="3" creationId="{D72B406F-9D82-0F54-24FA-4B741B8C0117}"/>
          </ac:grpSpMkLst>
        </pc:grpChg>
        <pc:picChg chg="mod">
          <ac:chgData name="Riccardo Cappello" userId="51e7bb18-7c18-4a87-a49d-a9d68c7de145" providerId="ADAL" clId="{CFF448F9-DCE6-4B9E-A292-4AC6FD449D8A}" dt="2022-10-18T10:27:11.032" v="371" actId="1038"/>
          <ac:picMkLst>
            <pc:docMk/>
            <pc:sldMk cId="2426169870" sldId="681"/>
            <ac:picMk id="2" creationId="{E0C3F7EF-4DB2-B0C4-3F3E-A6CB4AFA8CDD}"/>
          </ac:picMkLst>
        </pc:picChg>
        <pc:picChg chg="mod">
          <ac:chgData name="Riccardo Cappello" userId="51e7bb18-7c18-4a87-a49d-a9d68c7de145" providerId="ADAL" clId="{CFF448F9-DCE6-4B9E-A292-4AC6FD449D8A}" dt="2022-10-18T10:27:11.032" v="371" actId="1038"/>
          <ac:picMkLst>
            <pc:docMk/>
            <pc:sldMk cId="2426169870" sldId="681"/>
            <ac:picMk id="12" creationId="{81AF4548-6A18-7C0E-0C48-C54C7F846874}"/>
          </ac:picMkLst>
        </pc:picChg>
        <pc:cxnChg chg="mod">
          <ac:chgData name="Riccardo Cappello" userId="51e7bb18-7c18-4a87-a49d-a9d68c7de145" providerId="ADAL" clId="{CFF448F9-DCE6-4B9E-A292-4AC6FD449D8A}" dt="2022-10-18T10:27:11.032" v="371" actId="1038"/>
          <ac:cxnSpMkLst>
            <pc:docMk/>
            <pc:sldMk cId="2426169870" sldId="681"/>
            <ac:cxnSpMk id="10" creationId="{8DB45748-089F-052A-8DC2-C3DBA31D943A}"/>
          </ac:cxnSpMkLst>
        </pc:cxnChg>
        <pc:cxnChg chg="mod">
          <ac:chgData name="Riccardo Cappello" userId="51e7bb18-7c18-4a87-a49d-a9d68c7de145" providerId="ADAL" clId="{CFF448F9-DCE6-4B9E-A292-4AC6FD449D8A}" dt="2022-10-18T10:27:11.032" v="371" actId="1038"/>
          <ac:cxnSpMkLst>
            <pc:docMk/>
            <pc:sldMk cId="2426169870" sldId="681"/>
            <ac:cxnSpMk id="11" creationId="{FA1D2D53-0F51-8AF9-8135-9B231235CE62}"/>
          </ac:cxnSpMkLst>
        </pc:cxnChg>
        <pc:cxnChg chg="mod">
          <ac:chgData name="Riccardo Cappello" userId="51e7bb18-7c18-4a87-a49d-a9d68c7de145" providerId="ADAL" clId="{CFF448F9-DCE6-4B9E-A292-4AC6FD449D8A}" dt="2022-10-18T10:27:11.032" v="371" actId="1038"/>
          <ac:cxnSpMkLst>
            <pc:docMk/>
            <pc:sldMk cId="2426169870" sldId="681"/>
            <ac:cxnSpMk id="13" creationId="{B0661BDE-1120-0173-A5E4-D57F5BDA5B26}"/>
          </ac:cxnSpMkLst>
        </pc:cxnChg>
      </pc:sldChg>
      <pc:sldChg chg="addSp modSp mod">
        <pc:chgData name="Riccardo Cappello" userId="51e7bb18-7c18-4a87-a49d-a9d68c7de145" providerId="ADAL" clId="{CFF448F9-DCE6-4B9E-A292-4AC6FD449D8A}" dt="2022-10-13T10:51:27.177" v="312" actId="1038"/>
        <pc:sldMkLst>
          <pc:docMk/>
          <pc:sldMk cId="4157214278" sldId="683"/>
        </pc:sldMkLst>
        <pc:spChg chg="mod">
          <ac:chgData name="Riccardo Cappello" userId="51e7bb18-7c18-4a87-a49d-a9d68c7de145" providerId="ADAL" clId="{CFF448F9-DCE6-4B9E-A292-4AC6FD449D8A}" dt="2022-10-13T10:51:08.079" v="276" actId="1035"/>
          <ac:spMkLst>
            <pc:docMk/>
            <pc:sldMk cId="4157214278" sldId="683"/>
            <ac:spMk id="4" creationId="{068D8BAD-AF63-9D80-F5DC-FF6F4AC46B87}"/>
          </ac:spMkLst>
        </pc:spChg>
        <pc:spChg chg="mod">
          <ac:chgData name="Riccardo Cappello" userId="51e7bb18-7c18-4a87-a49d-a9d68c7de145" providerId="ADAL" clId="{CFF448F9-DCE6-4B9E-A292-4AC6FD449D8A}" dt="2022-10-13T10:51:08.079" v="276" actId="1035"/>
          <ac:spMkLst>
            <pc:docMk/>
            <pc:sldMk cId="4157214278" sldId="683"/>
            <ac:spMk id="5" creationId="{275969F7-65DB-E4D3-8465-0035CD412258}"/>
          </ac:spMkLst>
        </pc:spChg>
        <pc:spChg chg="mod">
          <ac:chgData name="Riccardo Cappello" userId="51e7bb18-7c18-4a87-a49d-a9d68c7de145" providerId="ADAL" clId="{CFF448F9-DCE6-4B9E-A292-4AC6FD449D8A}" dt="2022-10-13T10:51:27.177" v="312" actId="1038"/>
          <ac:spMkLst>
            <pc:docMk/>
            <pc:sldMk cId="4157214278" sldId="683"/>
            <ac:spMk id="13" creationId="{3C8399C8-5DD1-A5EA-8A0E-90C5B72DEA3F}"/>
          </ac:spMkLst>
        </pc:spChg>
        <pc:spChg chg="mod">
          <ac:chgData name="Riccardo Cappello" userId="51e7bb18-7c18-4a87-a49d-a9d68c7de145" providerId="ADAL" clId="{CFF448F9-DCE6-4B9E-A292-4AC6FD449D8A}" dt="2022-10-13T10:51:27.177" v="312" actId="1038"/>
          <ac:spMkLst>
            <pc:docMk/>
            <pc:sldMk cId="4157214278" sldId="683"/>
            <ac:spMk id="14" creationId="{E92C6663-A3D1-9F05-0CE8-9B3F3B50783D}"/>
          </ac:spMkLst>
        </pc:spChg>
        <pc:spChg chg="mod">
          <ac:chgData name="Riccardo Cappello" userId="51e7bb18-7c18-4a87-a49d-a9d68c7de145" providerId="ADAL" clId="{CFF448F9-DCE6-4B9E-A292-4AC6FD449D8A}" dt="2022-10-13T10:51:27.177" v="312" actId="1038"/>
          <ac:spMkLst>
            <pc:docMk/>
            <pc:sldMk cId="4157214278" sldId="683"/>
            <ac:spMk id="15" creationId="{DD443326-33D9-688E-6E64-5C60DF506EE3}"/>
          </ac:spMkLst>
        </pc:spChg>
        <pc:spChg chg="mod">
          <ac:chgData name="Riccardo Cappello" userId="51e7bb18-7c18-4a87-a49d-a9d68c7de145" providerId="ADAL" clId="{CFF448F9-DCE6-4B9E-A292-4AC6FD449D8A}" dt="2022-10-13T10:51:08.079" v="276" actId="1035"/>
          <ac:spMkLst>
            <pc:docMk/>
            <pc:sldMk cId="4157214278" sldId="683"/>
            <ac:spMk id="17" creationId="{A1D84D80-EF36-E676-22B8-DB1D2A456F48}"/>
          </ac:spMkLst>
        </pc:spChg>
        <pc:spChg chg="mod">
          <ac:chgData name="Riccardo Cappello" userId="51e7bb18-7c18-4a87-a49d-a9d68c7de145" providerId="ADAL" clId="{CFF448F9-DCE6-4B9E-A292-4AC6FD449D8A}" dt="2022-10-13T10:51:08.079" v="276" actId="1035"/>
          <ac:spMkLst>
            <pc:docMk/>
            <pc:sldMk cId="4157214278" sldId="683"/>
            <ac:spMk id="20" creationId="{7CBD6358-2131-A2F4-E221-942367FB3024}"/>
          </ac:spMkLst>
        </pc:spChg>
        <pc:spChg chg="mod">
          <ac:chgData name="Riccardo Cappello" userId="51e7bb18-7c18-4a87-a49d-a9d68c7de145" providerId="ADAL" clId="{CFF448F9-DCE6-4B9E-A292-4AC6FD449D8A}" dt="2022-10-13T10:51:08.079" v="276" actId="1035"/>
          <ac:spMkLst>
            <pc:docMk/>
            <pc:sldMk cId="4157214278" sldId="683"/>
            <ac:spMk id="22" creationId="{CD7E4BFF-8469-52DD-0444-F479FD5BFBA7}"/>
          </ac:spMkLst>
        </pc:spChg>
        <pc:spChg chg="mod">
          <ac:chgData name="Riccardo Cappello" userId="51e7bb18-7c18-4a87-a49d-a9d68c7de145" providerId="ADAL" clId="{CFF448F9-DCE6-4B9E-A292-4AC6FD449D8A}" dt="2022-10-13T10:51:08.079" v="276" actId="1035"/>
          <ac:spMkLst>
            <pc:docMk/>
            <pc:sldMk cId="4157214278" sldId="683"/>
            <ac:spMk id="23" creationId="{B93E9AAE-58BC-FA96-9AD6-E36078F8B40B}"/>
          </ac:spMkLst>
        </pc:spChg>
        <pc:spChg chg="add mod">
          <ac:chgData name="Riccardo Cappello" userId="51e7bb18-7c18-4a87-a49d-a9d68c7de145" providerId="ADAL" clId="{CFF448F9-DCE6-4B9E-A292-4AC6FD449D8A}" dt="2022-10-13T10:51:08.079" v="276" actId="1035"/>
          <ac:spMkLst>
            <pc:docMk/>
            <pc:sldMk cId="4157214278" sldId="683"/>
            <ac:spMk id="24" creationId="{D9441844-ECC9-2B54-2F6C-9EFD7D1BBFA9}"/>
          </ac:spMkLst>
        </pc:spChg>
        <pc:spChg chg="add mod">
          <ac:chgData name="Riccardo Cappello" userId="51e7bb18-7c18-4a87-a49d-a9d68c7de145" providerId="ADAL" clId="{CFF448F9-DCE6-4B9E-A292-4AC6FD449D8A}" dt="2022-10-13T10:51:08.079" v="276" actId="1035"/>
          <ac:spMkLst>
            <pc:docMk/>
            <pc:sldMk cId="4157214278" sldId="683"/>
            <ac:spMk id="25" creationId="{46EC43AA-87CC-F6E7-8A2D-66719AB1613E}"/>
          </ac:spMkLst>
        </pc:spChg>
        <pc:picChg chg="mod">
          <ac:chgData name="Riccardo Cappello" userId="51e7bb18-7c18-4a87-a49d-a9d68c7de145" providerId="ADAL" clId="{CFF448F9-DCE6-4B9E-A292-4AC6FD449D8A}" dt="2022-10-13T10:51:08.079" v="276" actId="1035"/>
          <ac:picMkLst>
            <pc:docMk/>
            <pc:sldMk cId="4157214278" sldId="683"/>
            <ac:picMk id="2" creationId="{07FE4AA7-D20B-0864-DE63-572BB64FED40}"/>
          </ac:picMkLst>
        </pc:picChg>
        <pc:picChg chg="mod">
          <ac:chgData name="Riccardo Cappello" userId="51e7bb18-7c18-4a87-a49d-a9d68c7de145" providerId="ADAL" clId="{CFF448F9-DCE6-4B9E-A292-4AC6FD449D8A}" dt="2022-10-13T10:51:08.079" v="276" actId="1035"/>
          <ac:picMkLst>
            <pc:docMk/>
            <pc:sldMk cId="4157214278" sldId="683"/>
            <ac:picMk id="3" creationId="{18AD398B-6142-CF08-6293-860F8C05EE2C}"/>
          </ac:picMkLst>
        </pc:picChg>
        <pc:picChg chg="mod">
          <ac:chgData name="Riccardo Cappello" userId="51e7bb18-7c18-4a87-a49d-a9d68c7de145" providerId="ADAL" clId="{CFF448F9-DCE6-4B9E-A292-4AC6FD449D8A}" dt="2022-10-13T10:51:27.177" v="312" actId="1038"/>
          <ac:picMkLst>
            <pc:docMk/>
            <pc:sldMk cId="4157214278" sldId="683"/>
            <ac:picMk id="8" creationId="{BD6CB702-8EF3-545C-0F85-79D4F60334AF}"/>
          </ac:picMkLst>
        </pc:picChg>
        <pc:picChg chg="mod">
          <ac:chgData name="Riccardo Cappello" userId="51e7bb18-7c18-4a87-a49d-a9d68c7de145" providerId="ADAL" clId="{CFF448F9-DCE6-4B9E-A292-4AC6FD449D8A}" dt="2022-10-13T10:51:27.177" v="312" actId="1038"/>
          <ac:picMkLst>
            <pc:docMk/>
            <pc:sldMk cId="4157214278" sldId="683"/>
            <ac:picMk id="9" creationId="{550CCA3D-7BD3-DC80-F71F-09B69139C4A9}"/>
          </ac:picMkLst>
        </pc:picChg>
      </pc:sldChg>
      <pc:sldChg chg="del">
        <pc:chgData name="Riccardo Cappello" userId="51e7bb18-7c18-4a87-a49d-a9d68c7de145" providerId="ADAL" clId="{CFF448F9-DCE6-4B9E-A292-4AC6FD449D8A}" dt="2022-10-13T10:45:23.182" v="100" actId="47"/>
        <pc:sldMkLst>
          <pc:docMk/>
          <pc:sldMk cId="58329861" sldId="686"/>
        </pc:sldMkLst>
      </pc:sldChg>
      <pc:sldChg chg="addSp delSp modSp mod">
        <pc:chgData name="Riccardo Cappello" userId="51e7bb18-7c18-4a87-a49d-a9d68c7de145" providerId="ADAL" clId="{CFF448F9-DCE6-4B9E-A292-4AC6FD449D8A}" dt="2022-10-19T07:30:33.182" v="395" actId="20577"/>
        <pc:sldMkLst>
          <pc:docMk/>
          <pc:sldMk cId="454258378" sldId="688"/>
        </pc:sldMkLst>
        <pc:spChg chg="add del">
          <ac:chgData name="Riccardo Cappello" userId="51e7bb18-7c18-4a87-a49d-a9d68c7de145" providerId="ADAL" clId="{CFF448F9-DCE6-4B9E-A292-4AC6FD449D8A}" dt="2022-10-08T07:14:08.309" v="19"/>
          <ac:spMkLst>
            <pc:docMk/>
            <pc:sldMk cId="454258378" sldId="688"/>
            <ac:spMk id="2" creationId="{2DFCC78E-EEA3-DD61-038E-0031C79622C9}"/>
          </ac:spMkLst>
        </pc:spChg>
        <pc:spChg chg="mod">
          <ac:chgData name="Riccardo Cappello" userId="51e7bb18-7c18-4a87-a49d-a9d68c7de145" providerId="ADAL" clId="{CFF448F9-DCE6-4B9E-A292-4AC6FD449D8A}" dt="2022-10-19T07:30:33.182" v="395" actId="20577"/>
          <ac:spMkLst>
            <pc:docMk/>
            <pc:sldMk cId="454258378" sldId="688"/>
            <ac:spMk id="15" creationId="{39AD2018-48C1-2822-B03A-DA459A3306BE}"/>
          </ac:spMkLst>
        </pc:spChg>
        <pc:picChg chg="add mod">
          <ac:chgData name="Riccardo Cappello" userId="51e7bb18-7c18-4a87-a49d-a9d68c7de145" providerId="ADAL" clId="{CFF448F9-DCE6-4B9E-A292-4AC6FD449D8A}" dt="2022-10-08T07:20:04.067" v="20"/>
          <ac:picMkLst>
            <pc:docMk/>
            <pc:sldMk cId="454258378" sldId="688"/>
            <ac:picMk id="4" creationId="{3453E993-82EF-EF96-CCF4-6FAFCDE48419}"/>
          </ac:picMkLst>
        </pc:picChg>
      </pc:sldChg>
      <pc:sldChg chg="addSp delSp modSp modNotesTx">
        <pc:chgData name="Riccardo Cappello" userId="51e7bb18-7c18-4a87-a49d-a9d68c7de145" providerId="ADAL" clId="{CFF448F9-DCE6-4B9E-A292-4AC6FD449D8A}" dt="2022-10-19T08:36:14.243" v="409" actId="20577"/>
        <pc:sldMkLst>
          <pc:docMk/>
          <pc:sldMk cId="3873637073" sldId="689"/>
        </pc:sldMkLst>
        <pc:spChg chg="add del">
          <ac:chgData name="Riccardo Cappello" userId="51e7bb18-7c18-4a87-a49d-a9d68c7de145" providerId="ADAL" clId="{CFF448F9-DCE6-4B9E-A292-4AC6FD449D8A}" dt="2022-10-07T14:17:15.522" v="1"/>
          <ac:spMkLst>
            <pc:docMk/>
            <pc:sldMk cId="3873637073" sldId="689"/>
            <ac:spMk id="3" creationId="{63FEB1B9-8285-8A4E-53F9-06541ED78BBD}"/>
          </ac:spMkLst>
        </pc:spChg>
        <pc:spChg chg="add del">
          <ac:chgData name="Riccardo Cappello" userId="51e7bb18-7c18-4a87-a49d-a9d68c7de145" providerId="ADAL" clId="{CFF448F9-DCE6-4B9E-A292-4AC6FD449D8A}" dt="2022-10-07T14:17:23.060" v="3"/>
          <ac:spMkLst>
            <pc:docMk/>
            <pc:sldMk cId="3873637073" sldId="689"/>
            <ac:spMk id="4" creationId="{223E9353-C7D0-C31A-F429-5DFC86E94511}"/>
          </ac:spMkLst>
        </pc:spChg>
        <pc:picChg chg="add mod">
          <ac:chgData name="Riccardo Cappello" userId="51e7bb18-7c18-4a87-a49d-a9d68c7de145" providerId="ADAL" clId="{CFF448F9-DCE6-4B9E-A292-4AC6FD449D8A}" dt="2022-10-11T13:21:16.167" v="22" actId="14826"/>
          <ac:picMkLst>
            <pc:docMk/>
            <pc:sldMk cId="3873637073" sldId="689"/>
            <ac:picMk id="1030" creationId="{F568F212-A838-5667-B502-32D430E0DEAC}"/>
          </ac:picMkLst>
        </pc:picChg>
      </pc:sldChg>
      <pc:sldChg chg="modSp">
        <pc:chgData name="Riccardo Cappello" userId="51e7bb18-7c18-4a87-a49d-a9d68c7de145" providerId="ADAL" clId="{CFF448F9-DCE6-4B9E-A292-4AC6FD449D8A}" dt="2022-10-09T15:08:25.242" v="21" actId="14826"/>
        <pc:sldMkLst>
          <pc:docMk/>
          <pc:sldMk cId="3464799338" sldId="690"/>
        </pc:sldMkLst>
        <pc:picChg chg="mod">
          <ac:chgData name="Riccardo Cappello" userId="51e7bb18-7c18-4a87-a49d-a9d68c7de145" providerId="ADAL" clId="{CFF448F9-DCE6-4B9E-A292-4AC6FD449D8A}" dt="2022-10-09T15:08:25.242" v="21" actId="14826"/>
          <ac:picMkLst>
            <pc:docMk/>
            <pc:sldMk cId="3464799338" sldId="690"/>
            <ac:picMk id="4" creationId="{3453E993-82EF-EF96-CCF4-6FAFCDE48419}"/>
          </ac:picMkLst>
        </pc:picChg>
      </pc:sldChg>
      <pc:sldChg chg="addSp modSp new mod modClrScheme chgLayout">
        <pc:chgData name="Riccardo Cappello" userId="51e7bb18-7c18-4a87-a49d-a9d68c7de145" providerId="ADAL" clId="{CFF448F9-DCE6-4B9E-A292-4AC6FD449D8A}" dt="2022-10-13T10:48:11.984" v="210" actId="20577"/>
        <pc:sldMkLst>
          <pc:docMk/>
          <pc:sldMk cId="3356214693" sldId="691"/>
        </pc:sldMkLst>
        <pc:spChg chg="add mod">
          <ac:chgData name="Riccardo Cappello" userId="51e7bb18-7c18-4a87-a49d-a9d68c7de145" providerId="ADAL" clId="{CFF448F9-DCE6-4B9E-A292-4AC6FD449D8A}" dt="2022-10-13T10:45:55.786" v="115" actId="20577"/>
          <ac:spMkLst>
            <pc:docMk/>
            <pc:sldMk cId="3356214693" sldId="691"/>
            <ac:spMk id="2" creationId="{3E38CDD7-73CE-DEDA-507B-95285E690E85}"/>
          </ac:spMkLst>
        </pc:spChg>
        <pc:spChg chg="add mod">
          <ac:chgData name="Riccardo Cappello" userId="51e7bb18-7c18-4a87-a49d-a9d68c7de145" providerId="ADAL" clId="{CFF448F9-DCE6-4B9E-A292-4AC6FD449D8A}" dt="2022-10-13T10:48:11.984" v="210" actId="20577"/>
          <ac:spMkLst>
            <pc:docMk/>
            <pc:sldMk cId="3356214693" sldId="691"/>
            <ac:spMk id="3" creationId="{CEC34FB7-E4B8-146F-36DD-F6F72527094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6308272-5835-4EF2-8338-4CF3D53B7B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5D70D03-0EAB-43BF-BC9B-B89C41E392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8C0DD-40C9-477F-B05E-5EB02AF57936}" type="datetimeFigureOut">
              <a:rPr lang="it-IT" smtClean="0"/>
              <a:t>19/10/2022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71C9173-1813-4DF2-954A-714D86A4F1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7023069-8468-492F-A353-6A444E3786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818A0-23B7-4482-A80D-B50684276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381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0B5EC-8458-4BBA-B9B8-D0FBEA2CFC1E}" type="datetimeFigureOut">
              <a:rPr lang="it-IT" smtClean="0"/>
              <a:t>19/10/2022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2DD78-F36F-4CED-8AB8-7EDB06BE60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1234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opendigitaltwins-dtdl/blob/master/DTDL/v2/dtdlv2.md#digital-twins-definition-languag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hub.com/Azure/opendigitaltwins-dtdl/blob/master/DTDL/v2/dtdlv2.md" TargetMode="External"/><Relationship Id="rId4" Type="http://schemas.openxmlformats.org/officeDocument/2006/relationships/hyperlink" Target="https://www.digitaltwinconsortium.org/glossary/glossary/#data-modeling-paradigm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La componente digitale è in qualche modo connessa con la parte fisica, </a:t>
            </a:r>
          </a:p>
          <a:p>
            <a:r>
              <a:rPr lang="it-IT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HANNO IN COMUNE STESSE CARATTERISTICHE</a:t>
            </a:r>
          </a:p>
          <a:p>
            <a:r>
              <a:rPr lang="it-IT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ENTITA’ CHE SI LEGANO – CONNESSE – SENSORI E ATTUATORI</a:t>
            </a:r>
          </a:p>
          <a:p>
            <a:r>
              <a:rPr lang="it-IT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SINCRONA ASINCRONA</a:t>
            </a:r>
          </a:p>
          <a:p>
            <a:r>
              <a:rPr lang="it-IT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DATI ACCESSIBILI PER ANALISI O ML</a:t>
            </a:r>
          </a:p>
          <a:p>
            <a:endParaRPr lang="it-IT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it-IT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 COSE</a:t>
            </a:r>
          </a:p>
          <a:p>
            <a:pPr marL="171450" indent="-171450">
              <a:buFontTx/>
              <a:buChar char="-"/>
            </a:pPr>
            <a:r>
              <a:rPr lang="it-IT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SISTEMA COMPLESSO </a:t>
            </a:r>
          </a:p>
          <a:p>
            <a:pPr marL="171450" indent="-171450">
              <a:buFontTx/>
              <a:buChar char="-"/>
            </a:pPr>
            <a:r>
              <a:rPr lang="it-IT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IOT E’ SOLO UNA PARTE</a:t>
            </a:r>
          </a:p>
          <a:p>
            <a:pPr marL="171450" indent="-171450">
              <a:buFontTx/>
              <a:buChar char="-"/>
            </a:pPr>
            <a:endParaRPr lang="it-IT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it-IT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Già capiamo che si tratta della rappresentazione di un sistema complesso, quindi non strettamente legato al singolo oggetto.</a:t>
            </a:r>
          </a:p>
          <a:p>
            <a:r>
              <a:rPr lang="it-IT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Quindi parlare di solo IoT è un po’ riduttivo.</a:t>
            </a:r>
          </a:p>
          <a:p>
            <a:endParaRPr lang="it-IT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it-IT" b="0" i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it-IT"/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518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Questo</a:t>
            </a:r>
            <a:r>
              <a:rPr lang="en-US" dirty="0"/>
              <a:t> è il </a:t>
            </a:r>
            <a:r>
              <a:rPr lang="en-US" dirty="0" err="1"/>
              <a:t>disegno</a:t>
            </a:r>
            <a:r>
              <a:rPr lang="en-US" dirty="0"/>
              <a:t> </a:t>
            </a:r>
            <a:r>
              <a:rPr lang="en-US" dirty="0" err="1"/>
              <a:t>dell’architettura</a:t>
            </a:r>
            <a:r>
              <a:rPr lang="en-US" dirty="0"/>
              <a:t> di </a:t>
            </a:r>
            <a:r>
              <a:rPr lang="en-US" dirty="0" err="1"/>
              <a:t>massima</a:t>
            </a:r>
            <a:r>
              <a:rPr lang="en-US" dirty="0"/>
              <a:t> di </a:t>
            </a:r>
            <a:r>
              <a:rPr lang="en-US" dirty="0" err="1"/>
              <a:t>questo</a:t>
            </a:r>
            <a:r>
              <a:rPr lang="en-US" dirty="0"/>
              <a:t> Progetto.</a:t>
            </a:r>
          </a:p>
          <a:p>
            <a:endParaRPr lang="en-US" dirty="0"/>
          </a:p>
          <a:p>
            <a:r>
              <a:rPr lang="en-US" dirty="0"/>
              <a:t>Nel </a:t>
            </a:r>
            <a:r>
              <a:rPr lang="en-US" dirty="0" err="1"/>
              <a:t>riquadro</a:t>
            </a:r>
            <a:r>
              <a:rPr lang="en-US" dirty="0"/>
              <a:t> A, Laura ci ha </a:t>
            </a:r>
            <a:r>
              <a:rPr lang="en-US" dirty="0" err="1"/>
              <a:t>già</a:t>
            </a:r>
            <a:r>
              <a:rPr lang="en-US" dirty="0"/>
              <a:t> </a:t>
            </a:r>
            <a:r>
              <a:rPr lang="en-US" dirty="0" err="1"/>
              <a:t>fatto</a:t>
            </a:r>
            <a:r>
              <a:rPr lang="en-US" dirty="0"/>
              <a:t> </a:t>
            </a:r>
            <a:r>
              <a:rPr lang="en-US" dirty="0" err="1"/>
              <a:t>vedere</a:t>
            </a:r>
            <a:r>
              <a:rPr lang="en-US" dirty="0"/>
              <a:t> come </a:t>
            </a:r>
            <a:r>
              <a:rPr lang="en-US" dirty="0" err="1"/>
              <a:t>creare</a:t>
            </a:r>
            <a:r>
              <a:rPr lang="en-US" dirty="0"/>
              <a:t> ADT ….</a:t>
            </a:r>
          </a:p>
          <a:p>
            <a:r>
              <a:rPr lang="en-US" dirty="0"/>
              <a:t>Nel </a:t>
            </a:r>
            <a:r>
              <a:rPr lang="en-US" dirty="0" err="1"/>
              <a:t>riquadro</a:t>
            </a:r>
            <a:r>
              <a:rPr lang="en-US" dirty="0"/>
              <a:t> B </a:t>
            </a:r>
            <a:r>
              <a:rPr lang="en-US" dirty="0" err="1"/>
              <a:t>dobbiamo</a:t>
            </a:r>
            <a:r>
              <a:rPr lang="en-US" dirty="0"/>
              <a:t> </a:t>
            </a:r>
            <a:r>
              <a:rPr lang="en-US" dirty="0" err="1"/>
              <a:t>creare</a:t>
            </a:r>
            <a:r>
              <a:rPr lang="en-US" dirty="0"/>
              <a:t> la </a:t>
            </a:r>
            <a:r>
              <a:rPr lang="en-US" dirty="0" err="1"/>
              <a:t>fase</a:t>
            </a:r>
            <a:r>
              <a:rPr lang="en-US" dirty="0"/>
              <a:t> di ingestion dal device </a:t>
            </a:r>
            <a:r>
              <a:rPr lang="en-US" dirty="0" err="1"/>
              <a:t>fisico</a:t>
            </a:r>
            <a:endParaRPr lang="en-US" dirty="0"/>
          </a:p>
          <a:p>
            <a:r>
              <a:rPr lang="en-US" dirty="0"/>
              <a:t>Nel </a:t>
            </a:r>
            <a:r>
              <a:rPr lang="en-US" dirty="0" err="1"/>
              <a:t>riquadro</a:t>
            </a:r>
            <a:r>
              <a:rPr lang="en-US" dirty="0"/>
              <a:t> C, </a:t>
            </a:r>
            <a:r>
              <a:rPr lang="en-US" dirty="0" err="1"/>
              <a:t>inseriamo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di </a:t>
            </a:r>
            <a:r>
              <a:rPr lang="en-US" dirty="0" err="1"/>
              <a:t>propagazione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messaggi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4755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RICCARDO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8271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RICCARDO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4792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6398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 perché se ne sta parlando tanto? Le applicazioni sono molteplici e tutte interessantissime.</a:t>
            </a:r>
          </a:p>
          <a:p>
            <a:r>
              <a:rPr lang="it-IT" dirty="0"/>
              <a:t>Pensiamolo per esempio applicato</a:t>
            </a:r>
          </a:p>
          <a:p>
            <a:r>
              <a:rPr lang="it-IT" dirty="0"/>
              <a:t>- Edifici più green ed efficienti</a:t>
            </a:r>
          </a:p>
          <a:p>
            <a:pPr marL="0" indent="0">
              <a:buFontTx/>
              <a:buNone/>
            </a:pPr>
            <a:r>
              <a:rPr lang="it-IT" dirty="0"/>
              <a:t>- Migliorare l’</a:t>
            </a:r>
            <a:r>
              <a:rPr lang="it-IT" dirty="0" err="1"/>
              <a:t>utiliizzo</a:t>
            </a:r>
            <a:r>
              <a:rPr lang="it-IT" dirty="0"/>
              <a:t> e la resa di impianti, prevenire i guasti</a:t>
            </a:r>
          </a:p>
          <a:p>
            <a:pPr marL="171450" indent="-171450">
              <a:buFontTx/>
              <a:buChar char="-"/>
            </a:pPr>
            <a:r>
              <a:rPr lang="it-IT" dirty="0"/>
              <a:t>Prevenire il traffico </a:t>
            </a:r>
          </a:p>
          <a:p>
            <a:pPr marL="171450" indent="-171450">
              <a:buFontTx/>
              <a:buChar char="-"/>
            </a:pPr>
            <a:r>
              <a:rPr lang="it-IT" dirty="0"/>
              <a:t>Predizione disastri naturali</a:t>
            </a:r>
          </a:p>
          <a:p>
            <a:pPr marL="171450" indent="-171450">
              <a:buFontTx/>
              <a:buChar char="-"/>
            </a:pPr>
            <a:r>
              <a:rPr lang="it-IT" dirty="0"/>
              <a:t>Utilizzo agricoltura, per limitare l’utilizzo di risorse massimizzando la resa</a:t>
            </a:r>
          </a:p>
          <a:p>
            <a:pPr marL="0" indent="0">
              <a:buFontTx/>
              <a:buNone/>
            </a:pPr>
            <a:endParaRPr lang="it-IT" dirty="0"/>
          </a:p>
          <a:p>
            <a:pPr marL="0" indent="0">
              <a:buFontTx/>
              <a:buNone/>
            </a:pPr>
            <a:r>
              <a:rPr lang="it-IT" dirty="0"/>
              <a:t>E’ stato fondato un consorzio (Digital Twin consortium) che si occupa di definire standard, best practice e policies.</a:t>
            </a:r>
          </a:p>
          <a:p>
            <a:pPr marL="0" indent="0">
              <a:buFontTx/>
              <a:buNone/>
            </a:pPr>
            <a:endParaRPr lang="it-IT" dirty="0"/>
          </a:p>
          <a:p>
            <a:pPr marL="0" indent="0">
              <a:buFontTx/>
              <a:buNone/>
            </a:pPr>
            <a:r>
              <a:rPr lang="it-IT" dirty="0"/>
              <a:t>Può sembrare fantascienza o qualcosa ancora di difficilmente raggiungibile, ma c’è qualcuno che l’ha già fatto.</a:t>
            </a:r>
          </a:p>
          <a:p>
            <a:pPr marL="0" indent="0">
              <a:buFontTx/>
              <a:buNone/>
            </a:pPr>
            <a:endParaRPr lang="it-IT" dirty="0"/>
          </a:p>
          <a:p>
            <a:pPr marL="0" indent="0">
              <a:buFontTx/>
              <a:buNone/>
            </a:pPr>
            <a:endParaRPr lang="it-IT" dirty="0"/>
          </a:p>
          <a:p>
            <a:pPr marL="0" indent="0">
              <a:buFontTx/>
              <a:buNone/>
            </a:pPr>
            <a:endParaRPr lang="it-IT" dirty="0"/>
          </a:p>
          <a:p>
            <a:pPr marL="0" indent="0">
              <a:buFontTx/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991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Singapore è la prima città al mondo ad avere un gemello digitale.</a:t>
            </a:r>
          </a:p>
          <a:p>
            <a:endParaRPr lang="it-IT" dirty="0"/>
          </a:p>
          <a:p>
            <a:r>
              <a:rPr lang="it-IT" dirty="0"/>
              <a:t>Come prima cosa hanno creato un modello virtuale in 3D della città, ricostruendola interamente, isolato per isolato, strada per strada da foto satellitari</a:t>
            </a:r>
          </a:p>
          <a:p>
            <a:r>
              <a:rPr lang="it-IT" dirty="0"/>
              <a:t>L’informazione in </a:t>
            </a:r>
            <a:r>
              <a:rPr lang="it-IT" dirty="0" err="1"/>
              <a:t>real</a:t>
            </a:r>
            <a:r>
              <a:rPr lang="it-IT" dirty="0"/>
              <a:t> time è recuperata tramite droni e sensori.</a:t>
            </a:r>
          </a:p>
          <a:p>
            <a:r>
              <a:rPr lang="it-IT" dirty="0"/>
              <a:t>Lo scopo principale è quello di raggiungere sempre più alti livelli di sostenibilità e risparmio energetico.</a:t>
            </a:r>
          </a:p>
          <a:p>
            <a:r>
              <a:rPr lang="it-IT" dirty="0"/>
              <a:t>Ma come potete immaginare gli utilizzi possono essere molteplici: pianificazione urbanistica, accessibilità, controllo del traffico, analisi degli spostamenti, ecc.</a:t>
            </a:r>
          </a:p>
          <a:p>
            <a:endParaRPr lang="it-IT" dirty="0"/>
          </a:p>
          <a:p>
            <a:r>
              <a:rPr lang="it-IT" dirty="0"/>
              <a:t>Ovviamente lo scopo della nostra sessione sarà per ovvi motivi più limitato, ci dedicheremo alla simulazione di una serra.</a:t>
            </a:r>
          </a:p>
          <a:p>
            <a:endParaRPr lang="it-IT" dirty="0"/>
          </a:p>
          <a:p>
            <a:r>
              <a:rPr lang="it-IT" dirty="0"/>
              <a:t>Come potete immaginare, creare un ambiente connesso è piuttosto complicato, perché ci sono tante cose da prendere in considerazione:</a:t>
            </a:r>
          </a:p>
          <a:p>
            <a:pPr marL="171450" indent="-171450">
              <a:buFontTx/>
              <a:buChar char="-"/>
            </a:pPr>
            <a:r>
              <a:rPr lang="it-IT" dirty="0"/>
              <a:t>Come descriviamo questo ecosistema (abbiamo bisogno di un qualcosa che ci permetta di creare un modello)</a:t>
            </a:r>
          </a:p>
          <a:p>
            <a:pPr marL="171450" indent="-171450">
              <a:buFontTx/>
              <a:buChar char="-"/>
            </a:pPr>
            <a:r>
              <a:rPr lang="it-IT" dirty="0"/>
              <a:t>Una volta che sappiamo come è fatto il nostro sistema dobbiamo anche crearlo</a:t>
            </a:r>
          </a:p>
          <a:p>
            <a:pPr marL="171450" indent="-171450">
              <a:buFontTx/>
              <a:buChar char="-"/>
            </a:pPr>
            <a:r>
              <a:rPr lang="it-IT" dirty="0"/>
              <a:t>Dove mettiamo queste informazioni (storage)</a:t>
            </a:r>
          </a:p>
          <a:p>
            <a:pPr marL="171450" indent="-171450">
              <a:buFontTx/>
              <a:buChar char="-"/>
            </a:pPr>
            <a:r>
              <a:rPr lang="it-IT" dirty="0"/>
              <a:t>Un sistema di eventi</a:t>
            </a:r>
          </a:p>
          <a:p>
            <a:pPr marL="171450" indent="-171450">
              <a:buFontTx/>
              <a:buChar char="-"/>
            </a:pPr>
            <a:endParaRPr lang="it-IT" dirty="0"/>
          </a:p>
          <a:p>
            <a:pPr marL="0" indent="0">
              <a:buFontTx/>
              <a:buNone/>
            </a:pPr>
            <a:r>
              <a:rPr lang="it-IT" dirty="0"/>
              <a:t>E poi dobbiamo farlo considerando che il sistema può crescere e quindi la soluzione deve essere sicura e scalabile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121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L’input può arrivare da: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Iot</a:t>
            </a:r>
            <a:r>
              <a:rPr lang="it-IT" dirty="0"/>
              <a:t> hub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Logic</a:t>
            </a:r>
            <a:r>
              <a:rPr lang="it-IT" dirty="0"/>
              <a:t> apps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Rest</a:t>
            </a:r>
            <a:r>
              <a:rPr lang="it-IT" dirty="0"/>
              <a:t> api</a:t>
            </a:r>
          </a:p>
          <a:p>
            <a:pPr marL="171450" indent="-171450">
              <a:buFontTx/>
              <a:buChar char="-"/>
            </a:pPr>
            <a:endParaRPr lang="it-IT" dirty="0"/>
          </a:p>
          <a:p>
            <a:pPr marL="171450" indent="-171450">
              <a:buFontTx/>
              <a:buChar char="-"/>
            </a:pPr>
            <a:endParaRPr lang="it-IT" dirty="0"/>
          </a:p>
          <a:p>
            <a:pPr marL="0" indent="0">
              <a:buFontTx/>
              <a:buNone/>
            </a:pPr>
            <a:r>
              <a:rPr lang="it-IT" dirty="0"/>
              <a:t>Anche qui abbiamo l’evidenza che non si tratta solo di IoT: come vedete in input ci sono anche </a:t>
            </a:r>
            <a:r>
              <a:rPr lang="it-IT" dirty="0" err="1"/>
              <a:t>logic</a:t>
            </a:r>
            <a:r>
              <a:rPr lang="it-IT" dirty="0"/>
              <a:t> app, </a:t>
            </a:r>
            <a:r>
              <a:rPr lang="it-IT" dirty="0" err="1"/>
              <a:t>rest</a:t>
            </a:r>
            <a:r>
              <a:rPr lang="it-IT" dirty="0"/>
              <a:t> api oltre che </a:t>
            </a:r>
            <a:r>
              <a:rPr lang="it-IT" dirty="0" err="1"/>
              <a:t>iot</a:t>
            </a:r>
            <a:r>
              <a:rPr lang="it-IT" dirty="0"/>
              <a:t> hub.</a:t>
            </a:r>
          </a:p>
          <a:p>
            <a:pPr marL="0" indent="0">
              <a:buFontTx/>
              <a:buNone/>
            </a:pPr>
            <a:endParaRPr lang="it-IT" dirty="0"/>
          </a:p>
          <a:p>
            <a:pPr marL="171450" indent="-171450">
              <a:buFontTx/>
              <a:buChar char="-"/>
            </a:pP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050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Ogni nodo ha una tipologia, una sorta di etichetta che la contraddistingue. Nel nostro caso, ogni nodo = modello DT</a:t>
            </a:r>
          </a:p>
          <a:p>
            <a:r>
              <a:rPr lang="it-IT"/>
              <a:t>Il grafo è orientato, quindi la direzione delle frecce è importante!</a:t>
            </a:r>
          </a:p>
          <a:p>
            <a:r>
              <a:rPr lang="it-IT"/>
              <a:t>Le proprietà aggiungono informazioni ai nodi, ma possono anche essere posizionate sui vertici!</a:t>
            </a:r>
          </a:p>
          <a:p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4671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DTDL è un linguaggio open, basato su standard, che viene utilizzato per definire i modelli e le interfacce che in Digital Twins faranno parte del ns environment.</a:t>
            </a:r>
          </a:p>
          <a:p>
            <a:r>
              <a:rPr lang="it-IT"/>
              <a:t>DTDL usa JSON-LD (open language). I modelli sono descritti in JSON.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rgbClr val="313B48"/>
                </a:solidFill>
                <a:effectLst/>
                <a:latin typeface="inherit"/>
              </a:rPr>
              <a:t>Digital Twin Definition Language </a:t>
            </a:r>
            <a:r>
              <a:rPr lang="en-US" b="0" i="0" u="none" strike="noStrike">
                <a:solidFill>
                  <a:srgbClr val="034EA2"/>
                </a:solidFill>
                <a:effectLst/>
                <a:latin typeface="inherit"/>
                <a:hlinkClick r:id="rId3"/>
              </a:rPr>
              <a:t>(DTDL)</a:t>
            </a:r>
            <a:r>
              <a:rPr lang="en-US" b="0" i="0">
                <a:solidFill>
                  <a:srgbClr val="313B48"/>
                </a:solidFill>
                <a:effectLst/>
                <a:latin typeface="inherit"/>
              </a:rPr>
              <a:t>: A </a:t>
            </a:r>
            <a:r>
              <a:rPr lang="en-US" b="0" i="0" u="none" strike="noStrike">
                <a:solidFill>
                  <a:srgbClr val="034EA2"/>
                </a:solidFill>
                <a:effectLst/>
                <a:latin typeface="inherit"/>
                <a:hlinkClick r:id="rId4"/>
              </a:rPr>
              <a:t>property-graph</a:t>
            </a:r>
            <a:r>
              <a:rPr lang="en-US" b="0" i="0">
                <a:solidFill>
                  <a:srgbClr val="313B48"/>
                </a:solidFill>
                <a:effectLst/>
                <a:latin typeface="inherit"/>
              </a:rPr>
              <a:t> data-modeling language with support for integration with IoT via "telemetry" properties. DTDL was created by Microsoft and open-sourced.</a:t>
            </a:r>
          </a:p>
          <a:p>
            <a:endParaRPr lang="it-IT"/>
          </a:p>
          <a:p>
            <a:endParaRPr lang="it-IT"/>
          </a:p>
          <a:p>
            <a:r>
              <a:rPr lang="it-IT" b="1"/>
              <a:t>Interface</a:t>
            </a:r>
            <a:r>
              <a:rPr lang="it-IT"/>
              <a:t> descrive i contenuti (che sono gli altri meta-modelli) di un digital twin.</a:t>
            </a:r>
          </a:p>
          <a:p>
            <a:r>
              <a:rPr lang="it-IT"/>
              <a:t>Ovviamente sono riutilizzabili per esempio come Componenti di un’altra intefaccia.</a:t>
            </a:r>
          </a:p>
          <a:p>
            <a:endParaRPr lang="it-IT"/>
          </a:p>
          <a:p>
            <a:r>
              <a:rPr lang="it-IT" b="1"/>
              <a:t>Telemetry</a:t>
            </a:r>
            <a:r>
              <a:rPr lang="it-IT"/>
              <a:t>, rapresenta i dati che il digital twin produce. Attenzione che è un’informazione che serve soltanto per gestire eventuali eventi, non c’è persistenza.</a:t>
            </a:r>
          </a:p>
          <a:p>
            <a:endParaRPr lang="it-IT"/>
          </a:p>
          <a:p>
            <a:r>
              <a:rPr lang="it-IT" b="1"/>
              <a:t>Property</a:t>
            </a:r>
            <a:r>
              <a:rPr lang="it-IT"/>
              <a:t>, uno stato del / caratteristica del DT, può essere Readonly o RW (es. Serial number, acceso / spento). C’è persistenza.</a:t>
            </a:r>
          </a:p>
          <a:p>
            <a:endParaRPr lang="it-IT"/>
          </a:p>
          <a:p>
            <a:r>
              <a:rPr lang="it-IT" b="1"/>
              <a:t>Command</a:t>
            </a:r>
            <a:r>
              <a:rPr lang="it-IT"/>
              <a:t>, una funzione operazione da fare sul DT. </a:t>
            </a:r>
          </a:p>
          <a:p>
            <a:endParaRPr lang="it-IT"/>
          </a:p>
          <a:p>
            <a:r>
              <a:rPr lang="it-IT" b="1"/>
              <a:t>Relationship</a:t>
            </a:r>
            <a:r>
              <a:rPr lang="it-IT"/>
              <a:t>, un link tra un DT e un altro. Ci permette di creare un grafo di appartenenze e descrivere meglio il nostro sistema. </a:t>
            </a:r>
          </a:p>
          <a:p>
            <a:r>
              <a:rPr lang="it-IT"/>
              <a:t>In sostanza è un link a un altro DT.</a:t>
            </a:r>
          </a:p>
          <a:p>
            <a:endParaRPr lang="it-IT"/>
          </a:p>
          <a:p>
            <a:r>
              <a:rPr lang="it-IT" b="1"/>
              <a:t>Component</a:t>
            </a:r>
            <a:r>
              <a:rPr lang="it-IT"/>
              <a:t>, permette di creare interfacce che sono costituite da altre interfacce. Mentre una relazione è un link di appartenenza tra DT, il componente è parte del DT. Ci permette di riutilizzare interfacce. Al momento un componente non può contenere un altro componente (profondità 1 livello).</a:t>
            </a:r>
          </a:p>
          <a:p>
            <a:endParaRPr lang="it-IT"/>
          </a:p>
          <a:p>
            <a:endParaRPr lang="it-IT"/>
          </a:p>
          <a:p>
            <a:r>
              <a:rPr lang="it-IT">
                <a:hlinkClick r:id="rId5"/>
              </a:rPr>
              <a:t>opendigitaltwins-dtdl/dtdlv2.md at master · Azure/opendigitaltwins-dtdl (github.com)</a:t>
            </a:r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0691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Risparmio idrico</a:t>
            </a:r>
          </a:p>
          <a:p>
            <a:r>
              <a:rPr lang="it-IT"/>
              <a:t>Sostenibilità </a:t>
            </a:r>
          </a:p>
          <a:p>
            <a:r>
              <a:rPr lang="it-IT"/>
              <a:t>Riduzione costi</a:t>
            </a:r>
          </a:p>
          <a:p>
            <a:r>
              <a:rPr lang="it-IT"/>
              <a:t>Lotta ai patogeni</a:t>
            </a:r>
          </a:p>
          <a:p>
            <a:r>
              <a:rPr lang="it-IT"/>
              <a:t>Prodotto più sicuro</a:t>
            </a: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6746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0549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Solitamente legato a una </a:t>
            </a:r>
            <a:r>
              <a:rPr lang="it-IT" err="1"/>
              <a:t>industry</a:t>
            </a:r>
            <a:r>
              <a:rPr lang="it-IT"/>
              <a:t> specifica. Consente di non partire da zero.</a:t>
            </a:r>
          </a:p>
          <a:p>
            <a:r>
              <a:rPr lang="it-IT"/>
              <a:t>Non è più il device ad essere al centro, ma il problema di business. Perché l’implementazione del device può cambiare, ma l’oggetto rimane quello.</a:t>
            </a: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0299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964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12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/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CF55D93C-741E-FFBD-0D61-29D1874EE84A}"/>
              </a:ext>
            </a:extLst>
          </p:cNvPr>
          <p:cNvSpPr/>
          <p:nvPr userDrawn="1"/>
        </p:nvSpPr>
        <p:spPr>
          <a:xfrm>
            <a:off x="1" y="0"/>
            <a:ext cx="2971800" cy="6858000"/>
          </a:xfrm>
          <a:prstGeom prst="rect">
            <a:avLst/>
          </a:prstGeom>
          <a:solidFill>
            <a:srgbClr val="BD2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2862173-EC6C-0C0D-9A69-6F36F5034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0" t="9463" r="9815" b="17858"/>
          <a:stretch/>
        </p:blipFill>
        <p:spPr>
          <a:xfrm rot="5400000">
            <a:off x="-121444" y="3764758"/>
            <a:ext cx="3214687" cy="2971799"/>
          </a:xfrm>
          <a:prstGeom prst="rect">
            <a:avLst/>
          </a:prstGeom>
        </p:spPr>
      </p:pic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5D55778C-9BE6-79F0-9E7F-403DC69C3D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609" y="6092448"/>
            <a:ext cx="1526400" cy="4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58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4A78DB7-81E1-9B44-2FE6-A43B47EB4C60}"/>
              </a:ext>
            </a:extLst>
          </p:cNvPr>
          <p:cNvSpPr/>
          <p:nvPr userDrawn="1"/>
        </p:nvSpPr>
        <p:spPr>
          <a:xfrm>
            <a:off x="9326880" y="6291072"/>
            <a:ext cx="2624328" cy="466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cavo, connettore, serviziodatavola, stoviglie&#10;&#10;Descrizione generata automaticamente">
            <a:extLst>
              <a:ext uri="{FF2B5EF4-FFF2-40B4-BE49-F238E27FC236}">
                <a16:creationId xmlns:a16="http://schemas.microsoft.com/office/drawing/2014/main" id="{9921EB26-BA9B-D9C9-282A-E6E81A269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21" t="28861" r="-3035" b="-78"/>
          <a:stretch/>
        </p:blipFill>
        <p:spPr>
          <a:xfrm flipH="1">
            <a:off x="9922867" y="3349592"/>
            <a:ext cx="2269132" cy="350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42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X Screenshot +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C2CF7E06-E635-4EDF-4B22-1C7B1A93B36D}"/>
              </a:ext>
            </a:extLst>
          </p:cNvPr>
          <p:cNvSpPr/>
          <p:nvPr userDrawn="1"/>
        </p:nvSpPr>
        <p:spPr>
          <a:xfrm>
            <a:off x="0" y="-1"/>
            <a:ext cx="2273297" cy="6870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960B1ED-40CB-4447-85D7-A94C6BB66991}"/>
              </a:ext>
            </a:extLst>
          </p:cNvPr>
          <p:cNvSpPr/>
          <p:nvPr userDrawn="1"/>
        </p:nvSpPr>
        <p:spPr>
          <a:xfrm>
            <a:off x="2273300" y="0"/>
            <a:ext cx="2823411" cy="6858000"/>
          </a:xfrm>
          <a:prstGeom prst="rect">
            <a:avLst/>
          </a:prstGeom>
          <a:solidFill>
            <a:srgbClr val="BD2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845810A-984D-03C7-2108-DD6640987A1F}"/>
              </a:ext>
            </a:extLst>
          </p:cNvPr>
          <p:cNvGrpSpPr/>
          <p:nvPr userDrawn="1"/>
        </p:nvGrpSpPr>
        <p:grpSpPr>
          <a:xfrm rot="10800000">
            <a:off x="2284697" y="-1"/>
            <a:ext cx="2812013" cy="6870701"/>
            <a:chOff x="2030776" y="43259"/>
            <a:chExt cx="2664701" cy="6510769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4DDD9963-9E07-61E2-C320-43F23E585C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3" t="10274" r="20326" b="11565"/>
            <a:stretch/>
          </p:blipFill>
          <p:spPr>
            <a:xfrm>
              <a:off x="2030778" y="43259"/>
              <a:ext cx="2664699" cy="2823414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9449C775-9340-C189-0F44-D83FF16FE9E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3" t="10274" r="20326" b="23198"/>
            <a:stretch/>
          </p:blipFill>
          <p:spPr>
            <a:xfrm>
              <a:off x="2030776" y="4150802"/>
              <a:ext cx="2664700" cy="240322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30" y="1319492"/>
            <a:ext cx="5843199" cy="5053199"/>
          </a:xfrm>
          <a:prstGeom prst="rect">
            <a:avLst/>
          </a:prstGeom>
        </p:spPr>
      </p:pic>
      <p:sp>
        <p:nvSpPr>
          <p:cNvPr id="6" name="Picture Placeholder 2"/>
          <p:cNvSpPr>
            <a:spLocks noGrp="1"/>
          </p:cNvSpPr>
          <p:nvPr userDrawn="1">
            <p:ph type="pic" sz="quarter" idx="10"/>
          </p:nvPr>
        </p:nvSpPr>
        <p:spPr>
          <a:xfrm>
            <a:off x="1038826" y="1562890"/>
            <a:ext cx="5342830" cy="296900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GB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0C2D2C33-673C-9F5B-CC7B-86C6264A93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713" y="6092448"/>
            <a:ext cx="1526400" cy="4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06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11D49D0-090B-0FC5-67A1-1382DB17BB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833178"/>
            <a:ext cx="2261616" cy="726172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1D8BF8D0-A3E0-A978-BF86-36D522B42B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641" y="5851381"/>
            <a:ext cx="3414903" cy="44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82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ondo 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785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FA1AF02-8B51-165A-80BC-4093F63C41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224" y="1978478"/>
            <a:ext cx="3877551" cy="124502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6E8FB5-26B8-4CEE-EAFE-231408966B87}"/>
              </a:ext>
            </a:extLst>
          </p:cNvPr>
          <p:cNvSpPr txBox="1"/>
          <p:nvPr userDrawn="1"/>
        </p:nvSpPr>
        <p:spPr>
          <a:xfrm>
            <a:off x="4302879" y="3634498"/>
            <a:ext cx="35862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>
                <a:latin typeface="Montserrat" pitchFamily="2" charset="0"/>
              </a:rPr>
              <a:t>17, 18, 19 OTTOBRE 2022</a:t>
            </a:r>
          </a:p>
          <a:p>
            <a:pPr algn="ctr"/>
            <a:r>
              <a:rPr lang="en-GB" sz="1600">
                <a:latin typeface="Montserrat" pitchFamily="2" charset="0"/>
              </a:rPr>
              <a:t>NH MILANO CONGRESS CENTRE</a:t>
            </a:r>
            <a:endParaRPr lang="it-IT" sz="1600">
              <a:latin typeface="Montserrat" pitchFamily="2" charset="0"/>
            </a:endParaRP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08DF723C-AD15-8CB3-1319-BB3AA024ABDD}"/>
              </a:ext>
            </a:extLst>
          </p:cNvPr>
          <p:cNvGrpSpPr/>
          <p:nvPr userDrawn="1"/>
        </p:nvGrpSpPr>
        <p:grpSpPr>
          <a:xfrm>
            <a:off x="4414004" y="4661166"/>
            <a:ext cx="3363988" cy="372224"/>
            <a:chOff x="4540655" y="4626864"/>
            <a:chExt cx="3363988" cy="372224"/>
          </a:xfrm>
        </p:grpSpPr>
        <p:pic>
          <p:nvPicPr>
            <p:cNvPr id="16" name="Elemento grafico 15">
              <a:extLst>
                <a:ext uri="{FF2B5EF4-FFF2-40B4-BE49-F238E27FC236}">
                  <a16:creationId xmlns:a16="http://schemas.microsoft.com/office/drawing/2014/main" id="{D023C03F-53AC-8AD7-20F2-5093B0D76B3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55671"/>
            <a:stretch/>
          </p:blipFill>
          <p:spPr>
            <a:xfrm>
              <a:off x="4540655" y="4626864"/>
              <a:ext cx="1256550" cy="372224"/>
            </a:xfrm>
            <a:prstGeom prst="rect">
              <a:avLst/>
            </a:prstGeom>
          </p:spPr>
        </p:pic>
        <p:pic>
          <p:nvPicPr>
            <p:cNvPr id="17" name="Elemento grafico 16">
              <a:extLst>
                <a:ext uri="{FF2B5EF4-FFF2-40B4-BE49-F238E27FC236}">
                  <a16:creationId xmlns:a16="http://schemas.microsoft.com/office/drawing/2014/main" id="{2F743512-467B-E012-397F-65E9302849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9225"/>
            <a:stretch/>
          </p:blipFill>
          <p:spPr>
            <a:xfrm>
              <a:off x="6748823" y="4626864"/>
              <a:ext cx="1155820" cy="372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9131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893775DB-BA53-4089-8ED0-38F8227418CE}"/>
              </a:ext>
            </a:extLst>
          </p:cNvPr>
          <p:cNvSpPr txBox="1"/>
          <p:nvPr userDrawn="1"/>
        </p:nvSpPr>
        <p:spPr>
          <a:xfrm>
            <a:off x="7641302" y="6414089"/>
            <a:ext cx="23545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900">
                <a:latin typeface="Montserrat" pitchFamily="2" charset="0"/>
              </a:rPr>
              <a:t>©2022 WPC. </a:t>
            </a:r>
            <a:r>
              <a:rPr lang="it-IT" sz="900" err="1">
                <a:latin typeface="Montserrat" pitchFamily="2" charset="0"/>
              </a:rPr>
              <a:t>All</a:t>
            </a:r>
            <a:r>
              <a:rPr lang="it-IT" sz="900">
                <a:latin typeface="Montserrat" pitchFamily="2" charset="0"/>
              </a:rPr>
              <a:t> </a:t>
            </a:r>
            <a:r>
              <a:rPr lang="it-IT" sz="900" err="1">
                <a:latin typeface="Montserrat" pitchFamily="2" charset="0"/>
              </a:rPr>
              <a:t>rights</a:t>
            </a:r>
            <a:r>
              <a:rPr lang="it-IT" sz="900">
                <a:latin typeface="Montserrat" pitchFamily="2" charset="0"/>
              </a:rPr>
              <a:t> </a:t>
            </a:r>
            <a:r>
              <a:rPr lang="it-IT" sz="900" err="1">
                <a:latin typeface="Montserrat" pitchFamily="2" charset="0"/>
              </a:rPr>
              <a:t>reserved</a:t>
            </a:r>
            <a:r>
              <a:rPr lang="it-IT" sz="900">
                <a:latin typeface="Montserrat" pitchFamily="2" charset="0"/>
              </a:rPr>
              <a:t>.</a:t>
            </a:r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388A0A31-BAD1-43DA-9298-C4752669494C}"/>
              </a:ext>
            </a:extLst>
          </p:cNvPr>
          <p:cNvSpPr/>
          <p:nvPr userDrawn="1"/>
        </p:nvSpPr>
        <p:spPr>
          <a:xfrm>
            <a:off x="11525213" y="6337300"/>
            <a:ext cx="384411" cy="384411"/>
          </a:xfrm>
          <a:prstGeom prst="ellipse">
            <a:avLst/>
          </a:prstGeom>
          <a:solidFill>
            <a:srgbClr val="BD2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DA90C245-2689-4891-955C-6A7E9E1DD285}"/>
              </a:ext>
            </a:extLst>
          </p:cNvPr>
          <p:cNvSpPr txBox="1"/>
          <p:nvPr userDrawn="1"/>
        </p:nvSpPr>
        <p:spPr>
          <a:xfrm>
            <a:off x="11527301" y="6402547"/>
            <a:ext cx="380233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0" smtClean="0">
                <a:solidFill>
                  <a:schemeClr val="bg1"/>
                </a:solidFill>
                <a:latin typeface="Montserrat SemiBold" pitchFamily="2" charset="0"/>
              </a:rPr>
              <a:pPr algn="ctr"/>
              <a:t>‹#›</a:t>
            </a:fld>
            <a:endParaRPr lang="id-ID" sz="1200" b="0">
              <a:solidFill>
                <a:schemeClr val="bg1"/>
              </a:solidFill>
              <a:latin typeface="Montserrat SemiBold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23F38D7-3F2E-480A-B568-F328C024D01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082394" y="6438080"/>
            <a:ext cx="1269795" cy="18285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115448A-4D72-7F7D-6033-15CA832E1C46}"/>
              </a:ext>
            </a:extLst>
          </p:cNvPr>
          <p:cNvSpPr txBox="1"/>
          <p:nvPr userDrawn="1"/>
        </p:nvSpPr>
        <p:spPr>
          <a:xfrm>
            <a:off x="4300728" y="6414089"/>
            <a:ext cx="3590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900" b="1">
                <a:latin typeface="Montserrat" pitchFamily="2" charset="0"/>
              </a:rPr>
              <a:t>www.WPC2022.it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5EE85291-143D-19D4-1982-66826670893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699" y="6092448"/>
            <a:ext cx="1526400" cy="48960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AB2239-2CC9-76C1-3353-6827F9789C87}"/>
              </a:ext>
            </a:extLst>
          </p:cNvPr>
          <p:cNvSpPr/>
          <p:nvPr userDrawn="1"/>
        </p:nvSpPr>
        <p:spPr>
          <a:xfrm>
            <a:off x="0" y="0"/>
            <a:ext cx="385011" cy="6858000"/>
          </a:xfrm>
          <a:prstGeom prst="rect">
            <a:avLst/>
          </a:prstGeom>
          <a:solidFill>
            <a:srgbClr val="BD2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6F8C2DF-1CAA-1362-EA7E-0A5993FB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6" t="-917" r="37983" b="34249"/>
          <a:stretch/>
        </p:blipFill>
        <p:spPr>
          <a:xfrm rot="10800000">
            <a:off x="-2" y="0"/>
            <a:ext cx="385011" cy="2726036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EC39353-6650-2CC6-9A47-6C97CF1DEE54}"/>
              </a:ext>
            </a:extLst>
          </p:cNvPr>
          <p:cNvSpPr/>
          <p:nvPr userDrawn="1"/>
        </p:nvSpPr>
        <p:spPr>
          <a:xfrm>
            <a:off x="10300115" y="291762"/>
            <a:ext cx="1607419" cy="1607419"/>
          </a:xfrm>
          <a:prstGeom prst="rect">
            <a:avLst/>
          </a:prstGeom>
          <a:solidFill>
            <a:schemeClr val="bg1"/>
          </a:solidFill>
          <a:ln w="28575">
            <a:solidFill>
              <a:srgbClr val="C43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318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0" r:id="rId3"/>
    <p:sldLayoutId id="214748366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BD271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BD271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CFAE8C4B-7602-4F75-3797-58A9036305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543" y="-100584"/>
            <a:ext cx="13115544" cy="695858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D686B1B-78B1-6720-C6AD-42C325BD2A4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936368"/>
            <a:ext cx="5950141" cy="5921632"/>
          </a:xfrm>
          <a:prstGeom prst="rect">
            <a:avLst/>
          </a:prstGeom>
        </p:spPr>
      </p:pic>
      <p:pic>
        <p:nvPicPr>
          <p:cNvPr id="7" name="Immagine 6" descr="Immagine che contiene cavo, connettore, serviziodatavola, stoviglie&#10;&#10;Descrizione generata automaticamente">
            <a:extLst>
              <a:ext uri="{FF2B5EF4-FFF2-40B4-BE49-F238E27FC236}">
                <a16:creationId xmlns:a16="http://schemas.microsoft.com/office/drawing/2014/main" id="{F6AE82CD-E327-12B2-C805-75DDACCFC5A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345" y="1077668"/>
            <a:ext cx="7153656" cy="578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9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1DFEBFF6-4972-94F4-E894-264F8F158D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61"/>
          <a:stretch/>
        </p:blipFill>
        <p:spPr>
          <a:xfrm>
            <a:off x="-1" y="-1"/>
            <a:ext cx="12192001" cy="687708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F94F5670-BD86-D108-4936-0DA414FABC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510" y="2028825"/>
            <a:ext cx="4823712" cy="48006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8600F7CE-AC78-543B-37A2-EFEAA793523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336729" y="29028"/>
            <a:ext cx="4823712" cy="4800600"/>
          </a:xfrm>
          <a:prstGeom prst="rect">
            <a:avLst/>
          </a:prstGeom>
        </p:spPr>
      </p:pic>
      <p:pic>
        <p:nvPicPr>
          <p:cNvPr id="23" name="Immagine 22" descr="Immagine che contiene cavo, connettore, serviziodatavola, stoviglie&#10;&#10;Descrizione generata automaticamente">
            <a:extLst>
              <a:ext uri="{FF2B5EF4-FFF2-40B4-BE49-F238E27FC236}">
                <a16:creationId xmlns:a16="http://schemas.microsoft.com/office/drawing/2014/main" id="{212B0800-00B4-C83A-B1A8-E6FA29079F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1" t="394" r="18350" b="41860"/>
          <a:stretch/>
        </p:blipFill>
        <p:spPr>
          <a:xfrm flipH="1">
            <a:off x="0" y="0"/>
            <a:ext cx="2932402" cy="421008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CC9E428A-1515-0772-CCD8-23CED608B7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10"/>
          <a:stretch/>
        </p:blipFill>
        <p:spPr>
          <a:xfrm rot="10800000" flipH="1" flipV="1">
            <a:off x="8427484" y="4161971"/>
            <a:ext cx="3752007" cy="26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3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imframework.info/2015/08/bim-ontology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opendigitaltwins-dtdl/blob/master/DTDL/v2/dtdlv2.md" TargetMode="External"/><Relationship Id="rId7" Type="http://schemas.openxmlformats.org/officeDocument/2006/relationships/hyperlink" Target="https://github.com/rcappello/wpc2022-azure-digital-twin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earn.microsoft.com/en-us/azure/digital-twins/tutorial-end-to-end" TargetMode="External"/><Relationship Id="rId5" Type="http://schemas.openxmlformats.org/officeDocument/2006/relationships/hyperlink" Target="https://www.digitaltwinconsortium.org/" TargetMode="External"/><Relationship Id="rId4" Type="http://schemas.openxmlformats.org/officeDocument/2006/relationships/hyperlink" Target="https://learn.microsoft.com/en-us/azure/digital-twins/concepts-ontologies-adop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eg"/><Relationship Id="rId4" Type="http://schemas.openxmlformats.org/officeDocument/2006/relationships/image" Target="../media/image9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sv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svg"/><Relationship Id="rId20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2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a20.blog.hu/2015/10/19/v2v_uj_utakon_a_kozossegi_kozlekedes" TargetMode="External"/><Relationship Id="rId3" Type="http://schemas.openxmlformats.org/officeDocument/2006/relationships/image" Target="../media/image35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exels.com/photo/futuristic-skyscrapers-338521/" TargetMode="External"/><Relationship Id="rId5" Type="http://schemas.openxmlformats.org/officeDocument/2006/relationships/image" Target="../media/image36.jpeg"/><Relationship Id="rId10" Type="http://schemas.openxmlformats.org/officeDocument/2006/relationships/hyperlink" Target="http://theconversation.com/will-rare-earth-elements-power-our-clean-energy-future-2433" TargetMode="External"/><Relationship Id="rId4" Type="http://schemas.openxmlformats.org/officeDocument/2006/relationships/hyperlink" Target="https://www.ag.ndsu.edu/news/columns/dakota-gardener/dakota-gardener-farms-of-the-future" TargetMode="External"/><Relationship Id="rId9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nosolosig.com/noticias/522-virtual-singapur-un-modelo-3d-realista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21" Type="http://schemas.openxmlformats.org/officeDocument/2006/relationships/image" Target="../media/image58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5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24" Type="http://schemas.openxmlformats.org/officeDocument/2006/relationships/image" Target="../media/image61.emf"/><Relationship Id="rId5" Type="http://schemas.openxmlformats.org/officeDocument/2006/relationships/image" Target="../media/image42.png"/><Relationship Id="rId15" Type="http://schemas.openxmlformats.org/officeDocument/2006/relationships/image" Target="../media/image52.svg"/><Relationship Id="rId23" Type="http://schemas.openxmlformats.org/officeDocument/2006/relationships/image" Target="../media/image60.svg"/><Relationship Id="rId10" Type="http://schemas.openxmlformats.org/officeDocument/2006/relationships/image" Target="../media/image47.png"/><Relationship Id="rId19" Type="http://schemas.openxmlformats.org/officeDocument/2006/relationships/image" Target="../media/image56.svg"/><Relationship Id="rId4" Type="http://schemas.openxmlformats.org/officeDocument/2006/relationships/image" Target="../media/image41.svg"/><Relationship Id="rId9" Type="http://schemas.openxmlformats.org/officeDocument/2006/relationships/image" Target="../media/image46.sv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hyperlink" Target="https://www.flaticon.com/free-icon/curved-arrow_6478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hyperlink" Target="https://www.onlinewebfonts.com/icon/69176" TargetMode="External"/><Relationship Id="rId4" Type="http://schemas.openxmlformats.org/officeDocument/2006/relationships/image" Target="../media/image6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mart.com/ip/Mini-Greenhouse-for-Raised-Garden-Bed-Portable-Plant-Greenhouse/367429272" TargetMode="External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svg"/><Relationship Id="rId4" Type="http://schemas.openxmlformats.org/officeDocument/2006/relationships/image" Target="../media/image69.svg"/><Relationship Id="rId9" Type="http://schemas.openxmlformats.org/officeDocument/2006/relationships/image" Target="../media/image74.png"/><Relationship Id="rId14" Type="http://schemas.openxmlformats.org/officeDocument/2006/relationships/image" Target="../media/image7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rawandcolor.tumblr.com/" TargetMode="External"/><Relationship Id="rId5" Type="http://schemas.openxmlformats.org/officeDocument/2006/relationships/image" Target="../media/image80.png"/><Relationship Id="rId4" Type="http://schemas.openxmlformats.org/officeDocument/2006/relationships/hyperlink" Target="https://www.walmart.com/ip/Mini-Greenhouse-for-Raised-Garden-Bed-Portable-Plant-Greenhouse/36742927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CEA791-9F36-CE5A-4B6D-55595310A84D}"/>
              </a:ext>
            </a:extLst>
          </p:cNvPr>
          <p:cNvSpPr txBox="1">
            <a:spLocks/>
          </p:cNvSpPr>
          <p:nvPr/>
        </p:nvSpPr>
        <p:spPr>
          <a:xfrm>
            <a:off x="838200" y="2059807"/>
            <a:ext cx="7281672" cy="1789237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Montserrat SemiBold" pitchFamily="2" charset="0"/>
                <a:ea typeface="+mj-ea"/>
                <a:cs typeface="+mj-cs"/>
              </a:defRPr>
            </a:lvl1pPr>
          </a:lstStyle>
          <a:p>
            <a:r>
              <a:rPr lang="it-IT" sz="4400" dirty="0">
                <a:solidFill>
                  <a:srgbClr val="C00000"/>
                </a:solidFill>
                <a:latin typeface="+mn-lt"/>
              </a:rPr>
              <a:t>Monitora la tua serra in tempo reale con Azure Digital Twins!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A06436C-9A57-A301-EAA7-0A830E64D87D}"/>
              </a:ext>
            </a:extLst>
          </p:cNvPr>
          <p:cNvSpPr txBox="1">
            <a:spLocks/>
          </p:cNvSpPr>
          <p:nvPr/>
        </p:nvSpPr>
        <p:spPr>
          <a:xfrm>
            <a:off x="838200" y="3849044"/>
            <a:ext cx="7537704" cy="1935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666666"/>
                </a:solidFill>
                <a:latin typeface="Montserrat SemiBold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0">
                <a:latin typeface="+mn-lt"/>
              </a:rPr>
              <a:t>RICCARDO CAPPELLO</a:t>
            </a:r>
          </a:p>
          <a:p>
            <a:r>
              <a:rPr lang="it-IT" sz="1800" b="0">
                <a:latin typeface="+mn-lt"/>
              </a:rPr>
              <a:t>Technology Consulting @ Microsoft</a:t>
            </a:r>
            <a:br>
              <a:rPr lang="it-IT" sz="1800" b="0">
                <a:latin typeface="+mn-lt"/>
              </a:rPr>
            </a:br>
            <a:endParaRPr lang="it-IT" sz="1800" b="0">
              <a:latin typeface="+mn-lt"/>
            </a:endParaRPr>
          </a:p>
          <a:p>
            <a:r>
              <a:rPr lang="it-IT" sz="1800" b="0">
                <a:latin typeface="+mn-lt"/>
              </a:rPr>
              <a:t>LAURA VILLA</a:t>
            </a:r>
          </a:p>
          <a:p>
            <a:r>
              <a:rPr lang="it-IT" sz="1800" b="0">
                <a:latin typeface="+mn-lt"/>
              </a:rPr>
              <a:t>Data Solution Architect @ Insight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3251F6-9D67-7781-E65F-64BBD7B84E96}"/>
              </a:ext>
            </a:extLst>
          </p:cNvPr>
          <p:cNvSpPr txBox="1"/>
          <p:nvPr/>
        </p:nvSpPr>
        <p:spPr>
          <a:xfrm>
            <a:off x="8719061" y="95624"/>
            <a:ext cx="5483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DATA12</a:t>
            </a:r>
          </a:p>
        </p:txBody>
      </p:sp>
    </p:spTree>
    <p:extLst>
      <p:ext uri="{BB962C8B-B14F-4D97-AF65-F5344CB8AC3E}">
        <p14:creationId xmlns:p14="http://schemas.microsoft.com/office/powerpoint/2010/main" val="1690921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429969" y="3481937"/>
            <a:ext cx="4279319" cy="1104706"/>
            <a:chOff x="1043873" y="930304"/>
            <a:chExt cx="3382471" cy="1344236"/>
          </a:xfrm>
        </p:grpSpPr>
        <p:sp>
          <p:nvSpPr>
            <p:cNvPr id="8" name="TextBox 7"/>
            <p:cNvSpPr txBox="1"/>
            <p:nvPr/>
          </p:nvSpPr>
          <p:spPr>
            <a:xfrm>
              <a:off x="1043874" y="1238081"/>
              <a:ext cx="3382470" cy="10364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it-IT" sz="1600" b="0" i="0">
                  <a:solidFill>
                    <a:srgbClr val="000000"/>
                  </a:solidFill>
                  <a:effectLst/>
                </a:rPr>
                <a:t>Vedremo l’ambiente web che può essere utilizzato per importare e visualizzare i modelli in DT. </a:t>
              </a:r>
              <a:endParaRPr lang="en-GB" sz="16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3873" y="930304"/>
              <a:ext cx="3026421" cy="4556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it-IT" b="1"/>
                <a:t>Azure Digital Twin Explorer</a:t>
              </a:r>
              <a:endParaRPr lang="en-GB" b="1"/>
            </a:p>
          </p:txBody>
        </p:sp>
      </p:grpSp>
      <p:sp>
        <p:nvSpPr>
          <p:cNvPr id="11" name="Oval 10"/>
          <p:cNvSpPr/>
          <p:nvPr/>
        </p:nvSpPr>
        <p:spPr>
          <a:xfrm>
            <a:off x="6901423" y="3483355"/>
            <a:ext cx="503034" cy="503032"/>
          </a:xfrm>
          <a:prstGeom prst="ellipse">
            <a:avLst/>
          </a:prstGeom>
          <a:solidFill>
            <a:srgbClr val="BD271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b="1">
                <a:solidFill>
                  <a:schemeClr val="bg1"/>
                </a:solidFill>
                <a:latin typeface="Montserrat" pitchFamily="2" charset="0"/>
              </a:rPr>
              <a:t>02</a:t>
            </a:r>
          </a:p>
        </p:txBody>
      </p:sp>
      <p:sp>
        <p:nvSpPr>
          <p:cNvPr id="6" name="Oval 10">
            <a:extLst>
              <a:ext uri="{FF2B5EF4-FFF2-40B4-BE49-F238E27FC236}">
                <a16:creationId xmlns:a16="http://schemas.microsoft.com/office/drawing/2014/main" id="{C9145BD1-DDC7-B283-6F03-99679555222C}"/>
              </a:ext>
            </a:extLst>
          </p:cNvPr>
          <p:cNvSpPr/>
          <p:nvPr/>
        </p:nvSpPr>
        <p:spPr>
          <a:xfrm>
            <a:off x="6875911" y="2373695"/>
            <a:ext cx="503034" cy="503032"/>
          </a:xfrm>
          <a:prstGeom prst="ellipse">
            <a:avLst/>
          </a:prstGeom>
          <a:solidFill>
            <a:srgbClr val="BD271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b="1">
                <a:solidFill>
                  <a:schemeClr val="bg1"/>
                </a:solidFill>
                <a:latin typeface="Montserrat" pitchFamily="2" charset="0"/>
              </a:rPr>
              <a:t>01</a:t>
            </a:r>
          </a:p>
        </p:txBody>
      </p:sp>
      <p:sp>
        <p:nvSpPr>
          <p:cNvPr id="28" name="Oval 10">
            <a:extLst>
              <a:ext uri="{FF2B5EF4-FFF2-40B4-BE49-F238E27FC236}">
                <a16:creationId xmlns:a16="http://schemas.microsoft.com/office/drawing/2014/main" id="{B54E9A0B-47D0-D2D6-E054-DE456EECBB4F}"/>
              </a:ext>
            </a:extLst>
          </p:cNvPr>
          <p:cNvSpPr/>
          <p:nvPr/>
        </p:nvSpPr>
        <p:spPr>
          <a:xfrm>
            <a:off x="6926935" y="4834137"/>
            <a:ext cx="503034" cy="503032"/>
          </a:xfrm>
          <a:prstGeom prst="ellipse">
            <a:avLst/>
          </a:prstGeom>
          <a:solidFill>
            <a:srgbClr val="BD271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b="1">
                <a:solidFill>
                  <a:schemeClr val="bg1"/>
                </a:solidFill>
                <a:latin typeface="Montserrat" pitchFamily="2" charset="0"/>
              </a:rPr>
              <a:t>03</a:t>
            </a:r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48779E60-50D5-3F9A-B96A-32484BEE44BD}"/>
              </a:ext>
            </a:extLst>
          </p:cNvPr>
          <p:cNvGrpSpPr/>
          <p:nvPr/>
        </p:nvGrpSpPr>
        <p:grpSpPr>
          <a:xfrm>
            <a:off x="7404457" y="2372277"/>
            <a:ext cx="4279319" cy="848225"/>
            <a:chOff x="1043873" y="930304"/>
            <a:chExt cx="3382471" cy="1032143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64CA1AEF-2529-59CB-D40D-5E1DF6E71AA2}"/>
                </a:ext>
              </a:extLst>
            </p:cNvPr>
            <p:cNvSpPr txBox="1"/>
            <p:nvPr/>
          </p:nvSpPr>
          <p:spPr>
            <a:xfrm>
              <a:off x="1043874" y="1238081"/>
              <a:ext cx="3382470" cy="7243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it-IT" sz="1600" b="0" i="0">
                  <a:solidFill>
                    <a:srgbClr val="000000"/>
                  </a:solidFill>
                  <a:effectLst/>
                </a:rPr>
                <a:t>Vedremo le caratteristiche del linguaggio DTDL e daremo un’occhiata ai modelli creati per la demo.</a:t>
              </a:r>
              <a:endParaRPr lang="en-GB" sz="160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79F5E9E9-F794-9638-C417-C887734EBFBB}"/>
                </a:ext>
              </a:extLst>
            </p:cNvPr>
            <p:cNvSpPr txBox="1"/>
            <p:nvPr/>
          </p:nvSpPr>
          <p:spPr>
            <a:xfrm>
              <a:off x="1043873" y="930304"/>
              <a:ext cx="3026421" cy="4556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it-IT" b="1"/>
                <a:t>DTDL &amp; DT Models</a:t>
              </a:r>
              <a:endParaRPr lang="en-GB" b="1"/>
            </a:p>
          </p:txBody>
        </p:sp>
      </p:grpSp>
      <p:grpSp>
        <p:nvGrpSpPr>
          <p:cNvPr id="18" name="Group 6">
            <a:extLst>
              <a:ext uri="{FF2B5EF4-FFF2-40B4-BE49-F238E27FC236}">
                <a16:creationId xmlns:a16="http://schemas.microsoft.com/office/drawing/2014/main" id="{3C2B1881-A5A0-6C42-E8FF-C356B3C91175}"/>
              </a:ext>
            </a:extLst>
          </p:cNvPr>
          <p:cNvGrpSpPr/>
          <p:nvPr/>
        </p:nvGrpSpPr>
        <p:grpSpPr>
          <a:xfrm>
            <a:off x="7455481" y="4832719"/>
            <a:ext cx="4279319" cy="848225"/>
            <a:chOff x="1043873" y="930304"/>
            <a:chExt cx="3382471" cy="1032143"/>
          </a:xfrm>
        </p:grpSpPr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CAEEA012-C993-E5EC-A391-9D911AFA88F8}"/>
                </a:ext>
              </a:extLst>
            </p:cNvPr>
            <p:cNvSpPr txBox="1"/>
            <p:nvPr/>
          </p:nvSpPr>
          <p:spPr>
            <a:xfrm>
              <a:off x="1043874" y="1238081"/>
              <a:ext cx="3382470" cy="7243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it-IT" sz="1600" b="0" i="0">
                  <a:solidFill>
                    <a:srgbClr val="000000"/>
                  </a:solidFill>
                  <a:effectLst/>
                </a:rPr>
                <a:t>Potremo spingerci a visualizzare in 3D il nostro ambiente digitale, collegando i nostri DT.</a:t>
              </a:r>
              <a:endParaRPr lang="en-GB" sz="1600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BDE94EB3-D5FF-E5DF-E3D1-E1DABB308EE1}"/>
                </a:ext>
              </a:extLst>
            </p:cNvPr>
            <p:cNvSpPr txBox="1"/>
            <p:nvPr/>
          </p:nvSpPr>
          <p:spPr>
            <a:xfrm>
              <a:off x="1043873" y="930304"/>
              <a:ext cx="3026421" cy="4556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it-IT" b="1"/>
                <a:t>3D Scene</a:t>
              </a:r>
              <a:endParaRPr lang="en-GB" b="1"/>
            </a:p>
          </p:txBody>
        </p:sp>
      </p:grpSp>
      <p:sp>
        <p:nvSpPr>
          <p:cNvPr id="24" name="Titolo 1">
            <a:extLst>
              <a:ext uri="{FF2B5EF4-FFF2-40B4-BE49-F238E27FC236}">
                <a16:creationId xmlns:a16="http://schemas.microsoft.com/office/drawing/2014/main" id="{D34EA754-EF5D-2AA0-2715-3556A4A61C4B}"/>
              </a:ext>
            </a:extLst>
          </p:cNvPr>
          <p:cNvSpPr txBox="1">
            <a:spLocks/>
          </p:cNvSpPr>
          <p:nvPr/>
        </p:nvSpPr>
        <p:spPr>
          <a:xfrm>
            <a:off x="6926936" y="1031025"/>
            <a:ext cx="3092964" cy="121938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BD2716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it-IT" sz="4000" b="1">
                <a:latin typeface="+mj-lt"/>
              </a:rPr>
              <a:t>DEMO</a:t>
            </a:r>
            <a:br>
              <a:rPr lang="it-IT" sz="4000" b="1">
                <a:latin typeface="+mj-lt"/>
              </a:rPr>
            </a:br>
            <a:r>
              <a:rPr lang="it-IT" sz="2000" b="1">
                <a:latin typeface="+mj-lt"/>
              </a:rPr>
              <a:t>Modellare la serra</a:t>
            </a:r>
          </a:p>
          <a:p>
            <a:endParaRPr lang="it-IT" sz="4000" b="1">
              <a:latin typeface="+mj-lt"/>
            </a:endParaRPr>
          </a:p>
        </p:txBody>
      </p:sp>
      <p:pic>
        <p:nvPicPr>
          <p:cNvPr id="3" name="Picture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A7AD040-DBD6-A692-C790-B84D0A1B16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1" b="5461"/>
          <a:stretch>
            <a:fillRect/>
          </a:stretch>
        </p:blipFill>
        <p:spPr>
          <a:xfrm>
            <a:off x="1038225" y="1562100"/>
            <a:ext cx="5343525" cy="2970213"/>
          </a:xfrm>
        </p:spPr>
      </p:pic>
    </p:spTree>
    <p:extLst>
      <p:ext uri="{BB962C8B-B14F-4D97-AF65-F5344CB8AC3E}">
        <p14:creationId xmlns:p14="http://schemas.microsoft.com/office/powerpoint/2010/main" val="3934022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861CCFD-0793-4A74-8833-D7C670FADADE}"/>
              </a:ext>
            </a:extLst>
          </p:cNvPr>
          <p:cNvSpPr txBox="1"/>
          <p:nvPr/>
        </p:nvSpPr>
        <p:spPr>
          <a:xfrm>
            <a:off x="7000392" y="3047264"/>
            <a:ext cx="3438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bg1"/>
                </a:solidFill>
                <a:latin typeface="Montserrat" pitchFamily="2" charset="0"/>
              </a:rPr>
              <a:t>QUI LA TABELLA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6ED43B56-8219-AF0A-B36F-98F56AAF35CA}"/>
              </a:ext>
            </a:extLst>
          </p:cNvPr>
          <p:cNvSpPr txBox="1">
            <a:spLocks/>
          </p:cNvSpPr>
          <p:nvPr/>
        </p:nvSpPr>
        <p:spPr>
          <a:xfrm>
            <a:off x="742183" y="708194"/>
            <a:ext cx="9537598" cy="120032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BD2716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it-IT" sz="4000" b="1">
                <a:latin typeface="+mj-lt"/>
              </a:rPr>
              <a:t>Le Ontologie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CA3F264-E29E-5E38-4794-CF67FB11CC5A}"/>
              </a:ext>
            </a:extLst>
          </p:cNvPr>
          <p:cNvSpPr txBox="1"/>
          <p:nvPr/>
        </p:nvSpPr>
        <p:spPr>
          <a:xfrm>
            <a:off x="742183" y="1616103"/>
            <a:ext cx="53538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0" i="0">
                <a:solidFill>
                  <a:srgbClr val="000000"/>
                </a:solidFill>
                <a:effectLst/>
              </a:rPr>
              <a:t>Sono </a:t>
            </a:r>
            <a:r>
              <a:rPr lang="it-IT" b="1" i="0">
                <a:solidFill>
                  <a:srgbClr val="000000"/>
                </a:solidFill>
                <a:effectLst/>
              </a:rPr>
              <a:t>«Set di modelli per un determinato dominio»</a:t>
            </a:r>
          </a:p>
          <a:p>
            <a:pPr algn="just"/>
            <a:endParaRPr lang="it-IT">
              <a:solidFill>
                <a:srgbClr val="000000"/>
              </a:solidFill>
            </a:endParaRPr>
          </a:p>
          <a:p>
            <a:pPr algn="just"/>
            <a:r>
              <a:rPr lang="it-IT" b="0" i="0">
                <a:solidFill>
                  <a:srgbClr val="000000"/>
                </a:solidFill>
                <a:effectLst/>
              </a:rPr>
              <a:t>Quali vantaggi?</a:t>
            </a:r>
          </a:p>
          <a:p>
            <a:pPr algn="just"/>
            <a:endParaRPr lang="it-IT" b="0" i="0">
              <a:solidFill>
                <a:srgbClr val="000000"/>
              </a:solidFill>
              <a:effectLst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0000"/>
                </a:solidFill>
              </a:rPr>
              <a:t>Non spendo tempo a modellare da zero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0000"/>
                </a:solidFill>
              </a:rPr>
              <a:t>Consente di riutilizzare quanto ho già sviluppato</a:t>
            </a:r>
            <a:endParaRPr lang="it-IT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0000"/>
                </a:solidFill>
              </a:rPr>
              <a:t>Armonizzazione dei componenti del software, documentazione, librerie, ecc..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>
                <a:solidFill>
                  <a:srgbClr val="000000"/>
                </a:solidFill>
              </a:rPr>
              <a:t>E’ più facile l’interoperabilità dei dati a livello semantico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D92C523-91F9-AF48-34B5-6B124A451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8333" b="8333"/>
          <a:stretch/>
        </p:blipFill>
        <p:spPr>
          <a:xfrm>
            <a:off x="6516304" y="2087156"/>
            <a:ext cx="5685322" cy="4062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FB5758-C2DE-AC54-C2FA-8F5B8A41DBD5}"/>
              </a:ext>
            </a:extLst>
          </p:cNvPr>
          <p:cNvSpPr txBox="1"/>
          <p:nvPr/>
        </p:nvSpPr>
        <p:spPr>
          <a:xfrm>
            <a:off x="966011" y="4841510"/>
            <a:ext cx="1822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/>
              <a:t>Adopt / Extend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02DEC3-23FD-B2C3-BFD2-A93FA64379BA}"/>
              </a:ext>
            </a:extLst>
          </p:cNvPr>
          <p:cNvSpPr txBox="1"/>
          <p:nvPr/>
        </p:nvSpPr>
        <p:spPr>
          <a:xfrm>
            <a:off x="4273422" y="4930827"/>
            <a:ext cx="1822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/>
              <a:t>Author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4AD95-81E9-E38B-057F-0E930F7CBED7}"/>
              </a:ext>
            </a:extLst>
          </p:cNvPr>
          <p:cNvSpPr txBox="1"/>
          <p:nvPr/>
        </p:nvSpPr>
        <p:spPr>
          <a:xfrm>
            <a:off x="2685223" y="5539425"/>
            <a:ext cx="1822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/>
              <a:t>Convert</a:t>
            </a:r>
          </a:p>
        </p:txBody>
      </p:sp>
    </p:spTree>
    <p:extLst>
      <p:ext uri="{BB962C8B-B14F-4D97-AF65-F5344CB8AC3E}">
        <p14:creationId xmlns:p14="http://schemas.microsoft.com/office/powerpoint/2010/main" val="3673487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1CA2A150-27AD-BC49-9CC8-A828079B4680}"/>
              </a:ext>
            </a:extLst>
          </p:cNvPr>
          <p:cNvSpPr txBox="1">
            <a:spLocks/>
          </p:cNvSpPr>
          <p:nvPr/>
        </p:nvSpPr>
        <p:spPr>
          <a:xfrm>
            <a:off x="742183" y="708194"/>
            <a:ext cx="9919610" cy="7205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BD2716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it-IT" sz="4000" b="1">
                <a:latin typeface="+mj-lt"/>
              </a:rPr>
              <a:t>Ontologie Disponibili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E77FA0AF-329E-43A2-B1E4-7BD5CB35044D}"/>
              </a:ext>
            </a:extLst>
          </p:cNvPr>
          <p:cNvSpPr/>
          <p:nvPr/>
        </p:nvSpPr>
        <p:spPr>
          <a:xfrm>
            <a:off x="2007776" y="2163178"/>
            <a:ext cx="1158786" cy="1088858"/>
          </a:xfrm>
          <a:prstGeom prst="roundRect">
            <a:avLst/>
          </a:prstGeom>
          <a:solidFill>
            <a:srgbClr val="BD2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33984E94-0750-4B59-B606-EA986B01CE7C}"/>
              </a:ext>
            </a:extLst>
          </p:cNvPr>
          <p:cNvSpPr/>
          <p:nvPr/>
        </p:nvSpPr>
        <p:spPr>
          <a:xfrm>
            <a:off x="5516608" y="2163178"/>
            <a:ext cx="1158786" cy="1088858"/>
          </a:xfrm>
          <a:prstGeom prst="roundRect">
            <a:avLst/>
          </a:prstGeom>
          <a:solidFill>
            <a:srgbClr val="BD2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7BF08E58-BEE7-478F-8FA6-44A5A320DB25}"/>
              </a:ext>
            </a:extLst>
          </p:cNvPr>
          <p:cNvSpPr/>
          <p:nvPr/>
        </p:nvSpPr>
        <p:spPr>
          <a:xfrm>
            <a:off x="9025441" y="2163178"/>
            <a:ext cx="1158786" cy="1088858"/>
          </a:xfrm>
          <a:prstGeom prst="roundRect">
            <a:avLst/>
          </a:prstGeom>
          <a:solidFill>
            <a:srgbClr val="BD2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1D10EF70-6149-4116-BF09-5A12FAB9041E}"/>
              </a:ext>
            </a:extLst>
          </p:cNvPr>
          <p:cNvSpPr txBox="1"/>
          <p:nvPr/>
        </p:nvSpPr>
        <p:spPr>
          <a:xfrm>
            <a:off x="947862" y="3950368"/>
            <a:ext cx="3278607" cy="9575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it-IT" sz="1600" b="0" i="0">
                <a:solidFill>
                  <a:srgbClr val="000000"/>
                </a:solidFill>
                <a:effectLst/>
              </a:rPr>
              <a:t>Sviluppato in collaborazione con RealEstateCore per descrivere i modelli per Smart Buildings.</a:t>
            </a:r>
            <a:endParaRPr lang="en-GB" sz="160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556A6A08-B5DB-433E-9BC4-410E0D2957C7}"/>
              </a:ext>
            </a:extLst>
          </p:cNvPr>
          <p:cNvSpPr txBox="1"/>
          <p:nvPr/>
        </p:nvSpPr>
        <p:spPr>
          <a:xfrm>
            <a:off x="947863" y="3579754"/>
            <a:ext cx="3278608" cy="3744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it-IT" b="1"/>
              <a:t>Smart Buildings</a:t>
            </a:r>
            <a:endParaRPr lang="en-GB" b="1"/>
          </a:p>
        </p:txBody>
      </p:sp>
      <p:pic>
        <p:nvPicPr>
          <p:cNvPr id="12" name="Elemento grafico 11" descr="Remote work outline">
            <a:extLst>
              <a:ext uri="{FF2B5EF4-FFF2-40B4-BE49-F238E27FC236}">
                <a16:creationId xmlns:a16="http://schemas.microsoft.com/office/drawing/2014/main" id="{3003E738-7C99-4C76-9E81-80A69116F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207565" y="2323174"/>
            <a:ext cx="759204" cy="759204"/>
          </a:xfrm>
          <a:prstGeom prst="rect">
            <a:avLst/>
          </a:prstGeom>
        </p:spPr>
      </p:pic>
      <p:pic>
        <p:nvPicPr>
          <p:cNvPr id="13" name="Elemento grafico 12" descr="City outline">
            <a:extLst>
              <a:ext uri="{FF2B5EF4-FFF2-40B4-BE49-F238E27FC236}">
                <a16:creationId xmlns:a16="http://schemas.microsoft.com/office/drawing/2014/main" id="{ABDA7537-2DAA-4B40-B0EA-94B81B55C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716398" y="2323174"/>
            <a:ext cx="759204" cy="759204"/>
          </a:xfrm>
          <a:prstGeom prst="rect">
            <a:avLst/>
          </a:prstGeom>
        </p:spPr>
      </p:pic>
      <p:pic>
        <p:nvPicPr>
          <p:cNvPr id="14" name="Elemento grafico 13" descr="Fluorescent Light Blub outline">
            <a:extLst>
              <a:ext uri="{FF2B5EF4-FFF2-40B4-BE49-F238E27FC236}">
                <a16:creationId xmlns:a16="http://schemas.microsoft.com/office/drawing/2014/main" id="{4013695A-E6C0-403C-90EA-E201FFE05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225232" y="2323174"/>
            <a:ext cx="759204" cy="759204"/>
          </a:xfrm>
          <a:prstGeom prst="rect">
            <a:avLst/>
          </a:prstGeom>
        </p:spPr>
      </p:pic>
      <p:sp>
        <p:nvSpPr>
          <p:cNvPr id="18" name="TextBox 7">
            <a:extLst>
              <a:ext uri="{FF2B5EF4-FFF2-40B4-BE49-F238E27FC236}">
                <a16:creationId xmlns:a16="http://schemas.microsoft.com/office/drawing/2014/main" id="{4FBCB3B2-F9D6-14DF-D184-94342C74A78C}"/>
              </a:ext>
            </a:extLst>
          </p:cNvPr>
          <p:cNvSpPr txBox="1"/>
          <p:nvPr/>
        </p:nvSpPr>
        <p:spPr>
          <a:xfrm>
            <a:off x="4456696" y="3950368"/>
            <a:ext cx="3278608" cy="9575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it-IT" sz="1600" b="0" i="0">
                <a:solidFill>
                  <a:srgbClr val="000000"/>
                </a:solidFill>
                <a:effectLst/>
              </a:rPr>
              <a:t>Sviluppato in collaborazione con Open Agile Smart Cities e Sirus, per descrivere le Smart Cities.</a:t>
            </a:r>
            <a:endParaRPr lang="en-GB" sz="1600"/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9A8EC9B3-096A-3646-9829-1F612FF24EA1}"/>
              </a:ext>
            </a:extLst>
          </p:cNvPr>
          <p:cNvSpPr txBox="1"/>
          <p:nvPr/>
        </p:nvSpPr>
        <p:spPr>
          <a:xfrm>
            <a:off x="4456696" y="3579754"/>
            <a:ext cx="3278608" cy="3744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it-IT" b="1"/>
              <a:t>Smart Cities</a:t>
            </a:r>
            <a:endParaRPr lang="en-GB" b="1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8DD44FDF-B14E-0B73-9EF5-8B1AFB48785E}"/>
              </a:ext>
            </a:extLst>
          </p:cNvPr>
          <p:cNvSpPr txBox="1"/>
          <p:nvPr/>
        </p:nvSpPr>
        <p:spPr>
          <a:xfrm>
            <a:off x="7965530" y="3950368"/>
            <a:ext cx="3278608" cy="9575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it-IT" sz="1600" b="0" i="0">
                <a:solidFill>
                  <a:srgbClr val="000000"/>
                </a:solidFill>
                <a:effectLst/>
              </a:rPr>
              <a:t>Sviluppato per accellerare lo sviluppo delle soluzioni in ambito energetico. Adattato dal CIM (standard globale)</a:t>
            </a:r>
            <a:endParaRPr lang="en-GB" sz="1600"/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B5B58C61-399A-AF49-F189-F2A0C5C13ADE}"/>
              </a:ext>
            </a:extLst>
          </p:cNvPr>
          <p:cNvSpPr txBox="1"/>
          <p:nvPr/>
        </p:nvSpPr>
        <p:spPr>
          <a:xfrm>
            <a:off x="7965530" y="3579754"/>
            <a:ext cx="3278608" cy="3744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it-IT" b="1"/>
              <a:t>Energy Grids</a:t>
            </a:r>
            <a:endParaRPr lang="en-GB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12BF72-24AA-7277-79A7-AC3D883BDFA1}"/>
              </a:ext>
            </a:extLst>
          </p:cNvPr>
          <p:cNvSpPr txBox="1"/>
          <p:nvPr/>
        </p:nvSpPr>
        <p:spPr>
          <a:xfrm>
            <a:off x="5292351" y="5700464"/>
            <a:ext cx="1822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/>
              <a:t>Adopt / Extend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5C0B8DA-9359-C3BA-C8F0-C47C9B81DB9C}"/>
              </a:ext>
            </a:extLst>
          </p:cNvPr>
          <p:cNvSpPr/>
          <p:nvPr/>
        </p:nvSpPr>
        <p:spPr>
          <a:xfrm rot="5400000">
            <a:off x="5939208" y="177863"/>
            <a:ext cx="528865" cy="100809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882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A08771-0B30-1EB4-42D4-FFA963B24349}"/>
              </a:ext>
            </a:extLst>
          </p:cNvPr>
          <p:cNvSpPr/>
          <p:nvPr/>
        </p:nvSpPr>
        <p:spPr>
          <a:xfrm>
            <a:off x="0" y="0"/>
            <a:ext cx="416560" cy="2200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DAA9FBA-F205-DB08-53CA-3B414E393395}"/>
              </a:ext>
            </a:extLst>
          </p:cNvPr>
          <p:cNvSpPr txBox="1">
            <a:spLocks/>
          </p:cNvSpPr>
          <p:nvPr/>
        </p:nvSpPr>
        <p:spPr>
          <a:xfrm>
            <a:off x="502" y="403394"/>
            <a:ext cx="12191497" cy="7205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BD2716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it-IT" sz="4000" b="1">
                <a:latin typeface="+mj-lt"/>
              </a:rPr>
              <a:t>Build out an End2End Solution - Demo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568F212-A838-5667-B502-32D430E0D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200543"/>
            <a:ext cx="12192000" cy="465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3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4635023-8CD4-1B9F-99A5-88CBE79013A9}"/>
              </a:ext>
            </a:extLst>
          </p:cNvPr>
          <p:cNvGrpSpPr/>
          <p:nvPr/>
        </p:nvGrpSpPr>
        <p:grpSpPr>
          <a:xfrm>
            <a:off x="1196921" y="526570"/>
            <a:ext cx="4279319" cy="1361186"/>
            <a:chOff x="1043873" y="930304"/>
            <a:chExt cx="3382471" cy="16563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AD2018-48C1-2822-B03A-DA459A3306BE}"/>
                </a:ext>
              </a:extLst>
            </p:cNvPr>
            <p:cNvSpPr txBox="1"/>
            <p:nvPr/>
          </p:nvSpPr>
          <p:spPr>
            <a:xfrm>
              <a:off x="1043874" y="1238081"/>
              <a:ext cx="3382470" cy="13485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it-IT" sz="1600" b="0" i="0" dirty="0">
                  <a:solidFill>
                    <a:srgbClr val="000000"/>
                  </a:solidFill>
                  <a:effectLst/>
                </a:rPr>
                <a:t>IoT Hub</a:t>
              </a:r>
            </a:p>
            <a:p>
              <a:pPr marL="742950" lvl="1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rgbClr val="000000"/>
                  </a:solidFill>
                </a:rPr>
                <a:t>A device (aiuola01)</a:t>
              </a: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rgbClr val="000000"/>
                  </a:solidFill>
                </a:rPr>
                <a:t>Azure </a:t>
              </a:r>
              <a:r>
                <a:rPr lang="it-IT" sz="1600" dirty="0" err="1">
                  <a:solidFill>
                    <a:srgbClr val="000000"/>
                  </a:solidFill>
                </a:rPr>
                <a:t>Functions</a:t>
              </a:r>
              <a:endParaRPr lang="it-IT" sz="1600" dirty="0">
                <a:solidFill>
                  <a:srgbClr val="000000"/>
                </a:solidFill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it-IT" sz="1600" dirty="0">
                  <a:solidFill>
                    <a:srgbClr val="000000"/>
                  </a:solidFill>
                </a:rPr>
                <a:t>Event </a:t>
              </a:r>
              <a:r>
                <a:rPr lang="it-IT" sz="1600" dirty="0" err="1">
                  <a:solidFill>
                    <a:srgbClr val="000000"/>
                  </a:solidFill>
                </a:rPr>
                <a:t>Grid</a:t>
              </a:r>
              <a:r>
                <a:rPr lang="it-IT" sz="1600" dirty="0">
                  <a:solidFill>
                    <a:srgbClr val="000000"/>
                  </a:solidFill>
                </a:rPr>
                <a:t> Event Subscription</a:t>
              </a:r>
              <a:endParaRPr lang="en-GB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BECF52-2151-806F-51FC-A6E34D937CBE}"/>
                </a:ext>
              </a:extLst>
            </p:cNvPr>
            <p:cNvSpPr txBox="1"/>
            <p:nvPr/>
          </p:nvSpPr>
          <p:spPr>
            <a:xfrm>
              <a:off x="1043873" y="930304"/>
              <a:ext cx="3026421" cy="4556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it-IT" b="1"/>
                <a:t>Azure IoT Hub</a:t>
              </a:r>
              <a:endParaRPr lang="en-GB" b="1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7D61EB4-9FE2-F5BF-BDDA-DE3DAB12763D}"/>
              </a:ext>
            </a:extLst>
          </p:cNvPr>
          <p:cNvSpPr/>
          <p:nvPr/>
        </p:nvSpPr>
        <p:spPr>
          <a:xfrm>
            <a:off x="668375" y="527988"/>
            <a:ext cx="503034" cy="503032"/>
          </a:xfrm>
          <a:prstGeom prst="ellipse">
            <a:avLst/>
          </a:prstGeom>
          <a:solidFill>
            <a:srgbClr val="BD271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b="1">
                <a:solidFill>
                  <a:schemeClr val="bg1"/>
                </a:solidFill>
                <a:latin typeface="Montserrat" pitchFamily="2" charset="0"/>
              </a:rPr>
              <a:t>01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453E993-82EF-EF96-CCF4-6FAFCDE48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2037624"/>
            <a:ext cx="11704320" cy="385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58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4635023-8CD4-1B9F-99A5-88CBE79013A9}"/>
              </a:ext>
            </a:extLst>
          </p:cNvPr>
          <p:cNvGrpSpPr/>
          <p:nvPr/>
        </p:nvGrpSpPr>
        <p:grpSpPr>
          <a:xfrm>
            <a:off x="1196921" y="526570"/>
            <a:ext cx="4279319" cy="848225"/>
            <a:chOff x="1043873" y="930304"/>
            <a:chExt cx="3382471" cy="103214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AD2018-48C1-2822-B03A-DA459A3306BE}"/>
                </a:ext>
              </a:extLst>
            </p:cNvPr>
            <p:cNvSpPr txBox="1"/>
            <p:nvPr/>
          </p:nvSpPr>
          <p:spPr>
            <a:xfrm>
              <a:off x="1043874" y="1238081"/>
              <a:ext cx="3382470" cy="7243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it-IT" sz="1600" b="0" i="0">
                  <a:solidFill>
                    <a:srgbClr val="000000"/>
                  </a:solidFill>
                  <a:effectLst/>
                </a:rPr>
                <a:t>Azure </a:t>
              </a:r>
              <a:r>
                <a:rPr lang="it-IT" sz="1600" b="0" i="0" err="1">
                  <a:solidFill>
                    <a:srgbClr val="000000"/>
                  </a:solidFill>
                  <a:effectLst/>
                </a:rPr>
                <a:t>Function</a:t>
              </a:r>
              <a:endParaRPr lang="it-IT" sz="1600" b="0" i="0">
                <a:solidFill>
                  <a:srgbClr val="000000"/>
                </a:solidFill>
                <a:effectLst/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it-IT" sz="1600">
                  <a:solidFill>
                    <a:srgbClr val="000000"/>
                  </a:solidFill>
                </a:rPr>
                <a:t>Event </a:t>
              </a:r>
              <a:r>
                <a:rPr lang="it-IT" sz="1600" err="1">
                  <a:solidFill>
                    <a:srgbClr val="000000"/>
                  </a:solidFill>
                </a:rPr>
                <a:t>Grid</a:t>
              </a:r>
              <a:r>
                <a:rPr lang="it-IT" sz="1600">
                  <a:solidFill>
                    <a:srgbClr val="000000"/>
                  </a:solidFill>
                </a:rPr>
                <a:t> Topic</a:t>
              </a:r>
              <a:endParaRPr lang="en-GB" sz="16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BECF52-2151-806F-51FC-A6E34D937CBE}"/>
                </a:ext>
              </a:extLst>
            </p:cNvPr>
            <p:cNvSpPr txBox="1"/>
            <p:nvPr/>
          </p:nvSpPr>
          <p:spPr>
            <a:xfrm>
              <a:off x="1043873" y="930304"/>
              <a:ext cx="3026421" cy="4556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it-IT" b="1" err="1"/>
                <a:t>Route</a:t>
              </a:r>
              <a:r>
                <a:rPr lang="it-IT" b="1"/>
                <a:t> Message</a:t>
              </a:r>
              <a:endParaRPr lang="en-GB" b="1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7D61EB4-9FE2-F5BF-BDDA-DE3DAB12763D}"/>
              </a:ext>
            </a:extLst>
          </p:cNvPr>
          <p:cNvSpPr/>
          <p:nvPr/>
        </p:nvSpPr>
        <p:spPr>
          <a:xfrm>
            <a:off x="668375" y="527988"/>
            <a:ext cx="503034" cy="503032"/>
          </a:xfrm>
          <a:prstGeom prst="ellipse">
            <a:avLst/>
          </a:prstGeom>
          <a:solidFill>
            <a:srgbClr val="BD271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GB" sz="1400" b="1">
                <a:solidFill>
                  <a:schemeClr val="bg1"/>
                </a:solidFill>
                <a:latin typeface="Montserrat" pitchFamily="2" charset="0"/>
              </a:rPr>
              <a:t>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3E993-82EF-EF96-CCF4-6FAFCDE48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680" y="2037624"/>
            <a:ext cx="11704320" cy="385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99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38CDD7-73CE-DEDA-507B-95285E690E85}"/>
              </a:ext>
            </a:extLst>
          </p:cNvPr>
          <p:cNvSpPr txBox="1">
            <a:spLocks/>
          </p:cNvSpPr>
          <p:nvPr/>
        </p:nvSpPr>
        <p:spPr>
          <a:xfrm>
            <a:off x="742183" y="708194"/>
            <a:ext cx="9919610" cy="7205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BD2716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it-IT" sz="4000" b="1" err="1">
                <a:latin typeface="+mj-lt"/>
              </a:rPr>
              <a:t>References</a:t>
            </a:r>
            <a:endParaRPr lang="it-IT" sz="4000" b="1">
              <a:latin typeface="+mj-lt"/>
            </a:endParaRPr>
          </a:p>
        </p:txBody>
      </p:sp>
      <p:sp>
        <p:nvSpPr>
          <p:cNvPr id="3" name="CasellaDiTesto 9">
            <a:extLst>
              <a:ext uri="{FF2B5EF4-FFF2-40B4-BE49-F238E27FC236}">
                <a16:creationId xmlns:a16="http://schemas.microsoft.com/office/drawing/2014/main" id="{CEC34FB7-E4B8-146F-36DD-F6F725270945}"/>
              </a:ext>
            </a:extLst>
          </p:cNvPr>
          <p:cNvSpPr txBox="1"/>
          <p:nvPr/>
        </p:nvSpPr>
        <p:spPr>
          <a:xfrm>
            <a:off x="742183" y="1616103"/>
            <a:ext cx="108355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/>
              <a:t>DTDL: </a:t>
            </a:r>
            <a:r>
              <a:rPr lang="it-IT">
                <a:hlinkClick r:id="rId3"/>
              </a:rPr>
              <a:t>opendigitaltwins-dtdl/dtdlv2.md at master · Azure/opendigitaltwins-dtdl (github.com)</a:t>
            </a:r>
            <a:endParaRPr lang="it-IT"/>
          </a:p>
          <a:p>
            <a:pPr algn="just"/>
            <a:endParaRPr lang="it-IT"/>
          </a:p>
          <a:p>
            <a:pPr algn="just"/>
            <a:r>
              <a:rPr lang="it-IT"/>
              <a:t>Ontologie: </a:t>
            </a:r>
            <a:r>
              <a:rPr lang="it-IT">
                <a:hlinkClick r:id="rId4"/>
              </a:rPr>
              <a:t>Adopting DTDL-based industry ontologies - Azure Digital Twins | Microsoft Learn</a:t>
            </a:r>
            <a:endParaRPr lang="it-IT"/>
          </a:p>
          <a:p>
            <a:pPr algn="just"/>
            <a:endParaRPr lang="it-IT"/>
          </a:p>
          <a:p>
            <a:pPr algn="just"/>
            <a:r>
              <a:rPr lang="it-IT"/>
              <a:t>Digital Twin Consortium: </a:t>
            </a:r>
            <a:r>
              <a:rPr lang="it-IT">
                <a:hlinkClick r:id="rId5"/>
              </a:rPr>
              <a:t>Home - Digital Twin Consortium</a:t>
            </a:r>
            <a:endParaRPr lang="en-US"/>
          </a:p>
          <a:p>
            <a:pPr algn="just"/>
            <a:endParaRPr lang="en-US"/>
          </a:p>
          <a:p>
            <a:pPr algn="just"/>
            <a:r>
              <a:rPr lang="en-US"/>
              <a:t>Official Tutorial: </a:t>
            </a:r>
            <a:r>
              <a:rPr lang="en-US">
                <a:hlinkClick r:id="rId6"/>
              </a:rPr>
              <a:t>Connect an end-to-end solution - Azure Digital Twins | Microsoft Learn</a:t>
            </a:r>
            <a:endParaRPr lang="en-US"/>
          </a:p>
          <a:p>
            <a:pPr algn="just"/>
            <a:endParaRPr lang="en-US"/>
          </a:p>
          <a:p>
            <a:pPr algn="just"/>
            <a:r>
              <a:rPr lang="en-US"/>
              <a:t>Repo Git: </a:t>
            </a:r>
            <a:r>
              <a:rPr lang="en-US" err="1">
                <a:hlinkClick r:id="rId7"/>
              </a:rPr>
              <a:t>rcappello</a:t>
            </a:r>
            <a:r>
              <a:rPr lang="en-US">
                <a:hlinkClick r:id="rId7"/>
              </a:rPr>
              <a:t>/wpc2022-azure-digital-twins (github.com)</a:t>
            </a:r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1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6F48257-3389-0730-8B8D-2ED7965787FA}"/>
              </a:ext>
            </a:extLst>
          </p:cNvPr>
          <p:cNvSpPr txBox="1">
            <a:spLocks/>
          </p:cNvSpPr>
          <p:nvPr/>
        </p:nvSpPr>
        <p:spPr>
          <a:xfrm>
            <a:off x="91440" y="1724470"/>
            <a:ext cx="2565773" cy="8707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D271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b="1">
                <a:solidFill>
                  <a:schemeClr val="bg1"/>
                </a:solidFill>
                <a:latin typeface="+mn-lt"/>
              </a:rPr>
              <a:t>CONTATTI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75C8D73-7F26-C0EE-6921-18F4C47517BF}"/>
              </a:ext>
            </a:extLst>
          </p:cNvPr>
          <p:cNvSpPr txBox="1"/>
          <p:nvPr/>
        </p:nvSpPr>
        <p:spPr>
          <a:xfrm>
            <a:off x="6549691" y="2732807"/>
            <a:ext cx="34945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BD2716"/>
              </a:buClr>
            </a:pPr>
            <a:r>
              <a:rPr lang="it-IT" sz="2000" b="1" i="0">
                <a:solidFill>
                  <a:srgbClr val="000000"/>
                </a:solidFill>
                <a:effectLst/>
              </a:rPr>
              <a:t>Laura Villa</a:t>
            </a:r>
          </a:p>
          <a:p>
            <a:pPr algn="ctr">
              <a:buClr>
                <a:srgbClr val="BD2716"/>
              </a:buClr>
            </a:pPr>
            <a:r>
              <a:rPr lang="it-IT" sz="2000">
                <a:solidFill>
                  <a:srgbClr val="000000"/>
                </a:solidFill>
              </a:rPr>
              <a:t>Data Solution Architect</a:t>
            </a:r>
          </a:p>
        </p:txBody>
      </p:sp>
      <p:sp>
        <p:nvSpPr>
          <p:cNvPr id="2" name="CasellaDiTesto 4">
            <a:extLst>
              <a:ext uri="{FF2B5EF4-FFF2-40B4-BE49-F238E27FC236}">
                <a16:creationId xmlns:a16="http://schemas.microsoft.com/office/drawing/2014/main" id="{AF8E41C4-9140-4204-2B27-8F801CF0C0FA}"/>
              </a:ext>
            </a:extLst>
          </p:cNvPr>
          <p:cNvSpPr txBox="1"/>
          <p:nvPr/>
        </p:nvSpPr>
        <p:spPr>
          <a:xfrm>
            <a:off x="3923383" y="2724946"/>
            <a:ext cx="2504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BD2716"/>
              </a:buClr>
            </a:pPr>
            <a:r>
              <a:rPr lang="it-IT" sz="2000" b="1" i="0">
                <a:solidFill>
                  <a:srgbClr val="000000"/>
                </a:solidFill>
                <a:effectLst/>
              </a:rPr>
              <a:t>Riccardo Cappello</a:t>
            </a:r>
          </a:p>
          <a:p>
            <a:pPr algn="ctr">
              <a:buClr>
                <a:srgbClr val="BD2716"/>
              </a:buClr>
            </a:pPr>
            <a:r>
              <a:rPr lang="it-IT" sz="2000">
                <a:solidFill>
                  <a:srgbClr val="000000"/>
                </a:solidFill>
              </a:rPr>
              <a:t>Technology Consulting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1CFD2634-C2E0-0DAE-6588-3A99DB148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768" y="3432832"/>
            <a:ext cx="2308543" cy="2308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5ABAA4-6CDF-D6EE-95D7-B6B05050F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710" y="3429000"/>
            <a:ext cx="2308543" cy="2308543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1B84E6DB-AE05-29BC-1081-2B40FA759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894" y="1057055"/>
            <a:ext cx="1434171" cy="14341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3CABE8A5-43AD-1E8F-810D-AC51B05B6C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24" y="1057055"/>
            <a:ext cx="1438003" cy="14380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C4B0D8-89E5-CD38-9BB4-567DEAF2859E}"/>
              </a:ext>
            </a:extLst>
          </p:cNvPr>
          <p:cNvSpPr txBox="1"/>
          <p:nvPr/>
        </p:nvSpPr>
        <p:spPr>
          <a:xfrm>
            <a:off x="3967767" y="5892801"/>
            <a:ext cx="5483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DATA12</a:t>
            </a:r>
          </a:p>
        </p:txBody>
      </p:sp>
    </p:spTree>
    <p:extLst>
      <p:ext uri="{BB962C8B-B14F-4D97-AF65-F5344CB8AC3E}">
        <p14:creationId xmlns:p14="http://schemas.microsoft.com/office/powerpoint/2010/main" val="730012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025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AD8572C-4E1B-203B-B0B3-1B737A6219F8}"/>
              </a:ext>
            </a:extLst>
          </p:cNvPr>
          <p:cNvSpPr/>
          <p:nvPr/>
        </p:nvSpPr>
        <p:spPr bwMode="auto">
          <a:xfrm>
            <a:off x="7967132" y="5904238"/>
            <a:ext cx="2421081" cy="592282"/>
          </a:xfrm>
          <a:custGeom>
            <a:avLst/>
            <a:gdLst>
              <a:gd name="connsiteX0" fmla="*/ 0 w 2421081"/>
              <a:gd name="connsiteY0" fmla="*/ 592282 h 592282"/>
              <a:gd name="connsiteX1" fmla="*/ 1267690 w 2421081"/>
              <a:gd name="connsiteY1" fmla="*/ 332509 h 592282"/>
              <a:gd name="connsiteX2" fmla="*/ 2421081 w 2421081"/>
              <a:gd name="connsiteY2" fmla="*/ 0 h 592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1081" h="592282">
                <a:moveTo>
                  <a:pt x="0" y="592282"/>
                </a:moveTo>
                <a:cubicBezTo>
                  <a:pt x="432088" y="511752"/>
                  <a:pt x="864176" y="431223"/>
                  <a:pt x="1267690" y="332509"/>
                </a:cubicBezTo>
                <a:cubicBezTo>
                  <a:pt x="1671204" y="233795"/>
                  <a:pt x="2046142" y="116897"/>
                  <a:pt x="2421081" y="0"/>
                </a:cubicBezTo>
              </a:path>
            </a:pathLst>
          </a:cu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/>
            <a:endParaRPr lang="en-US" sz="1765">
              <a:solidFill>
                <a:schemeClr val="bg1"/>
              </a:solidFill>
              <a:latin typeface="Segoe U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ED2D607-DC3B-B6B4-D850-5B93ED27C71A}"/>
              </a:ext>
            </a:extLst>
          </p:cNvPr>
          <p:cNvSpPr/>
          <p:nvPr/>
        </p:nvSpPr>
        <p:spPr bwMode="auto">
          <a:xfrm>
            <a:off x="4430806" y="5221237"/>
            <a:ext cx="53785" cy="5378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3B4C08-0A7C-3363-2246-FD08A65D420F}"/>
              </a:ext>
            </a:extLst>
          </p:cNvPr>
          <p:cNvSpPr/>
          <p:nvPr/>
        </p:nvSpPr>
        <p:spPr bwMode="auto">
          <a:xfrm>
            <a:off x="4486941" y="5177671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96F7557-693D-7250-C69F-344C274DE5D8}"/>
              </a:ext>
            </a:extLst>
          </p:cNvPr>
          <p:cNvSpPr/>
          <p:nvPr/>
        </p:nvSpPr>
        <p:spPr bwMode="auto">
          <a:xfrm>
            <a:off x="4297471" y="5224051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F7CAFE-2259-2CF3-CFF6-4C129133B890}"/>
              </a:ext>
            </a:extLst>
          </p:cNvPr>
          <p:cNvSpPr/>
          <p:nvPr/>
        </p:nvSpPr>
        <p:spPr bwMode="auto">
          <a:xfrm>
            <a:off x="4169950" y="5211961"/>
            <a:ext cx="53785" cy="5378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DFD0434-DC76-4104-1818-AA54479A2EC1}"/>
              </a:ext>
            </a:extLst>
          </p:cNvPr>
          <p:cNvSpPr>
            <a:spLocks/>
          </p:cNvSpPr>
          <p:nvPr/>
        </p:nvSpPr>
        <p:spPr bwMode="auto">
          <a:xfrm>
            <a:off x="4003120" y="5094046"/>
            <a:ext cx="678344" cy="417270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1104" tIns="30551" rIns="61104" bIns="30551" numCol="1" anchor="t" anchorCtr="0" compatLnSpc="1">
            <a:prstTxWarp prst="textNoShape">
              <a:avLst/>
            </a:prstTxWarp>
          </a:bodyPr>
          <a:lstStyle/>
          <a:p>
            <a:pPr algn="ctr" defTabSz="610979">
              <a:defRPr/>
            </a:pPr>
            <a:endParaRPr lang="en-US" sz="1203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E84ADB-07DF-AC14-FC06-751006E3900E}"/>
              </a:ext>
            </a:extLst>
          </p:cNvPr>
          <p:cNvSpPr/>
          <p:nvPr/>
        </p:nvSpPr>
        <p:spPr bwMode="auto">
          <a:xfrm>
            <a:off x="3304817" y="2248325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716A98-CC76-0477-65AE-04F0E6F672C1}"/>
              </a:ext>
            </a:extLst>
          </p:cNvPr>
          <p:cNvSpPr/>
          <p:nvPr/>
        </p:nvSpPr>
        <p:spPr bwMode="auto">
          <a:xfrm>
            <a:off x="3371342" y="2215384"/>
            <a:ext cx="53785" cy="5378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74DB212-47C3-A9A3-C445-56DFB3410C87}"/>
              </a:ext>
            </a:extLst>
          </p:cNvPr>
          <p:cNvSpPr/>
          <p:nvPr/>
        </p:nvSpPr>
        <p:spPr bwMode="auto">
          <a:xfrm>
            <a:off x="938349" y="6902476"/>
            <a:ext cx="2269160" cy="30536"/>
          </a:xfrm>
          <a:custGeom>
            <a:avLst/>
            <a:gdLst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133493 w 3668751"/>
              <a:gd name="connsiteY2" fmla="*/ 936702 h 3033131"/>
              <a:gd name="connsiteX3" fmla="*/ 3668751 w 3668751"/>
              <a:gd name="connsiteY3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133493 w 3668751"/>
              <a:gd name="connsiteY2" fmla="*/ 936702 h 3033131"/>
              <a:gd name="connsiteX3" fmla="*/ 3668751 w 3668751"/>
              <a:gd name="connsiteY3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133493 w 3668751"/>
              <a:gd name="connsiteY2" fmla="*/ 936702 h 3033131"/>
              <a:gd name="connsiteX3" fmla="*/ 3668751 w 3668751"/>
              <a:gd name="connsiteY3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133493 w 3668751"/>
              <a:gd name="connsiteY2" fmla="*/ 936702 h 3033131"/>
              <a:gd name="connsiteX3" fmla="*/ 3668751 w 3668751"/>
              <a:gd name="connsiteY3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668751 w 3668751"/>
              <a:gd name="connsiteY2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668751 w 3668751"/>
              <a:gd name="connsiteY2" fmla="*/ 0 h 3033131"/>
              <a:gd name="connsiteX0" fmla="*/ 0 w 3664174"/>
              <a:gd name="connsiteY0" fmla="*/ 3278815 h 3278815"/>
              <a:gd name="connsiteX1" fmla="*/ 2007220 w 3664174"/>
              <a:gd name="connsiteY1" fmla="*/ 2665498 h 3278815"/>
              <a:gd name="connsiteX2" fmla="*/ 3664174 w 3664174"/>
              <a:gd name="connsiteY2" fmla="*/ 0 h 3278815"/>
              <a:gd name="connsiteX0" fmla="*/ 0 w 3664174"/>
              <a:gd name="connsiteY0" fmla="*/ 3278815 h 3278815"/>
              <a:gd name="connsiteX1" fmla="*/ 919562 w 3664174"/>
              <a:gd name="connsiteY1" fmla="*/ 3115708 h 3278815"/>
              <a:gd name="connsiteX2" fmla="*/ 2007220 w 3664174"/>
              <a:gd name="connsiteY2" fmla="*/ 2665498 h 3278815"/>
              <a:gd name="connsiteX3" fmla="*/ 3664174 w 3664174"/>
              <a:gd name="connsiteY3" fmla="*/ 0 h 3278815"/>
              <a:gd name="connsiteX0" fmla="*/ 0 w 3664174"/>
              <a:gd name="connsiteY0" fmla="*/ 3278815 h 3401399"/>
              <a:gd name="connsiteX1" fmla="*/ 919562 w 3664174"/>
              <a:gd name="connsiteY1" fmla="*/ 3115708 h 3401399"/>
              <a:gd name="connsiteX2" fmla="*/ 3664174 w 3664174"/>
              <a:gd name="connsiteY2" fmla="*/ 0 h 3401399"/>
              <a:gd name="connsiteX0" fmla="*/ 0 w 919562"/>
              <a:gd name="connsiteY0" fmla="*/ 163107 h 285691"/>
              <a:gd name="connsiteX1" fmla="*/ 919562 w 919562"/>
              <a:gd name="connsiteY1" fmla="*/ 0 h 285691"/>
              <a:gd name="connsiteX0" fmla="*/ 0 w 919562"/>
              <a:gd name="connsiteY0" fmla="*/ 163107 h 163107"/>
              <a:gd name="connsiteX1" fmla="*/ 919562 w 919562"/>
              <a:gd name="connsiteY1" fmla="*/ 0 h 163107"/>
              <a:gd name="connsiteX0" fmla="*/ 0 w 803760"/>
              <a:gd name="connsiteY0" fmla="*/ 107446 h 107446"/>
              <a:gd name="connsiteX1" fmla="*/ 803760 w 803760"/>
              <a:gd name="connsiteY1" fmla="*/ 0 h 107446"/>
              <a:gd name="connsiteX0" fmla="*/ 0 w 803760"/>
              <a:gd name="connsiteY0" fmla="*/ 107446 h 107446"/>
              <a:gd name="connsiteX1" fmla="*/ 803760 w 803760"/>
              <a:gd name="connsiteY1" fmla="*/ 0 h 107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3760" h="107446">
                <a:moveTo>
                  <a:pt x="0" y="107446"/>
                </a:moveTo>
                <a:cubicBezTo>
                  <a:pt x="153260" y="80262"/>
                  <a:pt x="641541" y="25944"/>
                  <a:pt x="803760" y="0"/>
                </a:cubicBezTo>
              </a:path>
            </a:pathLst>
          </a:cu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>
              <a:defRPr/>
            </a:pPr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CFC7A0-6A82-019F-C07B-6D5495A5761B}"/>
              </a:ext>
            </a:extLst>
          </p:cNvPr>
          <p:cNvSpPr/>
          <p:nvPr/>
        </p:nvSpPr>
        <p:spPr bwMode="auto">
          <a:xfrm>
            <a:off x="5974553" y="1814627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1722CF-0195-41D9-DB76-C50575DA4123}"/>
              </a:ext>
            </a:extLst>
          </p:cNvPr>
          <p:cNvSpPr/>
          <p:nvPr/>
        </p:nvSpPr>
        <p:spPr bwMode="auto">
          <a:xfrm>
            <a:off x="5864348" y="1798211"/>
            <a:ext cx="53785" cy="5378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" name="Ground circles">
            <a:extLst>
              <a:ext uri="{FF2B5EF4-FFF2-40B4-BE49-F238E27FC236}">
                <a16:creationId xmlns:a16="http://schemas.microsoft.com/office/drawing/2014/main" id="{86A735EC-B38D-B9FB-8D37-C2C40DFDF397}"/>
              </a:ext>
            </a:extLst>
          </p:cNvPr>
          <p:cNvGrpSpPr/>
          <p:nvPr/>
        </p:nvGrpSpPr>
        <p:grpSpPr>
          <a:xfrm>
            <a:off x="1239763" y="2757380"/>
            <a:ext cx="9757969" cy="1853654"/>
            <a:chOff x="1179566" y="2989359"/>
            <a:chExt cx="9953637" cy="1890824"/>
          </a:xfrm>
          <a:solidFill>
            <a:schemeClr val="bg1">
              <a:lumMod val="7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26C68C-A0EF-4285-6D2C-E8B1711933E5}"/>
                </a:ext>
              </a:extLst>
            </p:cNvPr>
            <p:cNvSpPr/>
            <p:nvPr/>
          </p:nvSpPr>
          <p:spPr bwMode="auto">
            <a:xfrm flipH="1">
              <a:off x="4945756" y="3164923"/>
              <a:ext cx="316951" cy="91252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D10FFC4-631D-A937-30A1-FDEA48E759B8}"/>
                </a:ext>
              </a:extLst>
            </p:cNvPr>
            <p:cNvSpPr/>
            <p:nvPr/>
          </p:nvSpPr>
          <p:spPr bwMode="auto">
            <a:xfrm>
              <a:off x="4644917" y="4611231"/>
              <a:ext cx="2939602" cy="2628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6" name="Rectangle 677">
              <a:extLst>
                <a:ext uri="{FF2B5EF4-FFF2-40B4-BE49-F238E27FC236}">
                  <a16:creationId xmlns:a16="http://schemas.microsoft.com/office/drawing/2014/main" id="{F9F194A4-3B2A-C86E-A203-29610DFB4139}"/>
                </a:ext>
              </a:extLst>
            </p:cNvPr>
            <p:cNvSpPr/>
            <p:nvPr/>
          </p:nvSpPr>
          <p:spPr bwMode="auto">
            <a:xfrm rot="16900103">
              <a:off x="2474809" y="3210305"/>
              <a:ext cx="273580" cy="2462758"/>
            </a:xfrm>
            <a:custGeom>
              <a:avLst/>
              <a:gdLst>
                <a:gd name="connsiteX0" fmla="*/ 0 w 272535"/>
                <a:gd name="connsiteY0" fmla="*/ 0 h 2369117"/>
                <a:gd name="connsiteX1" fmla="*/ 272535 w 272535"/>
                <a:gd name="connsiteY1" fmla="*/ 0 h 2369117"/>
                <a:gd name="connsiteX2" fmla="*/ 272535 w 272535"/>
                <a:gd name="connsiteY2" fmla="*/ 2369117 h 2369117"/>
                <a:gd name="connsiteX3" fmla="*/ 0 w 272535"/>
                <a:gd name="connsiteY3" fmla="*/ 2369117 h 2369117"/>
                <a:gd name="connsiteX4" fmla="*/ 0 w 272535"/>
                <a:gd name="connsiteY4" fmla="*/ 0 h 2369117"/>
                <a:gd name="connsiteX0" fmla="*/ 0 w 273580"/>
                <a:gd name="connsiteY0" fmla="*/ 0 h 2369117"/>
                <a:gd name="connsiteX1" fmla="*/ 273580 w 273580"/>
                <a:gd name="connsiteY1" fmla="*/ 27112 h 2369117"/>
                <a:gd name="connsiteX2" fmla="*/ 272535 w 273580"/>
                <a:gd name="connsiteY2" fmla="*/ 2369117 h 2369117"/>
                <a:gd name="connsiteX3" fmla="*/ 0 w 273580"/>
                <a:gd name="connsiteY3" fmla="*/ 2369117 h 2369117"/>
                <a:gd name="connsiteX4" fmla="*/ 0 w 273580"/>
                <a:gd name="connsiteY4" fmla="*/ 0 h 2369117"/>
                <a:gd name="connsiteX0" fmla="*/ 0 w 273580"/>
                <a:gd name="connsiteY0" fmla="*/ 0 h 2369117"/>
                <a:gd name="connsiteX1" fmla="*/ 273580 w 273580"/>
                <a:gd name="connsiteY1" fmla="*/ 27112 h 2369117"/>
                <a:gd name="connsiteX2" fmla="*/ 272535 w 273580"/>
                <a:gd name="connsiteY2" fmla="*/ 2369117 h 2369117"/>
                <a:gd name="connsiteX3" fmla="*/ 0 w 273580"/>
                <a:gd name="connsiteY3" fmla="*/ 2369117 h 2369117"/>
                <a:gd name="connsiteX4" fmla="*/ 0 w 273580"/>
                <a:gd name="connsiteY4" fmla="*/ 0 h 2369117"/>
                <a:gd name="connsiteX0" fmla="*/ 22744 w 273580"/>
                <a:gd name="connsiteY0" fmla="*/ 0 h 2369259"/>
                <a:gd name="connsiteX1" fmla="*/ 273580 w 273580"/>
                <a:gd name="connsiteY1" fmla="*/ 27254 h 2369259"/>
                <a:gd name="connsiteX2" fmla="*/ 272535 w 273580"/>
                <a:gd name="connsiteY2" fmla="*/ 2369259 h 2369259"/>
                <a:gd name="connsiteX3" fmla="*/ 0 w 273580"/>
                <a:gd name="connsiteY3" fmla="*/ 2369259 h 2369259"/>
                <a:gd name="connsiteX4" fmla="*/ 22744 w 273580"/>
                <a:gd name="connsiteY4" fmla="*/ 0 h 236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580" h="2369259">
                  <a:moveTo>
                    <a:pt x="22744" y="0"/>
                  </a:moveTo>
                  <a:lnTo>
                    <a:pt x="273580" y="27254"/>
                  </a:lnTo>
                  <a:cubicBezTo>
                    <a:pt x="273232" y="807922"/>
                    <a:pt x="272883" y="1588591"/>
                    <a:pt x="272535" y="2369259"/>
                  </a:cubicBezTo>
                  <a:lnTo>
                    <a:pt x="0" y="2369259"/>
                  </a:lnTo>
                  <a:lnTo>
                    <a:pt x="2274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C6B72B-A309-6526-4BE6-C0316A6193D8}"/>
                </a:ext>
              </a:extLst>
            </p:cNvPr>
            <p:cNvSpPr/>
            <p:nvPr/>
          </p:nvSpPr>
          <p:spPr bwMode="auto">
            <a:xfrm>
              <a:off x="3327415" y="4503247"/>
              <a:ext cx="2275502" cy="37495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D91A7F-B0E5-C9F8-C2FC-F5D25BB4F7CC}"/>
                </a:ext>
              </a:extLst>
            </p:cNvPr>
            <p:cNvSpPr/>
            <p:nvPr/>
          </p:nvSpPr>
          <p:spPr bwMode="auto">
            <a:xfrm flipH="1">
              <a:off x="2987359" y="3645244"/>
              <a:ext cx="316951" cy="5583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3C3CD08-9AE4-85C1-8F65-2DCC4C7B90E8}"/>
                </a:ext>
              </a:extLst>
            </p:cNvPr>
            <p:cNvSpPr/>
            <p:nvPr/>
          </p:nvSpPr>
          <p:spPr bwMode="auto">
            <a:xfrm flipH="1">
              <a:off x="1179566" y="4010747"/>
              <a:ext cx="2124744" cy="37495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9A953F-F138-0DE3-5932-A5746E12CE4D}"/>
                </a:ext>
              </a:extLst>
            </p:cNvPr>
            <p:cNvSpPr/>
            <p:nvPr/>
          </p:nvSpPr>
          <p:spPr bwMode="auto">
            <a:xfrm flipH="1">
              <a:off x="2987205" y="3453557"/>
              <a:ext cx="2275504" cy="374959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CE9482B-D9E3-28E2-6475-DFBBF4764288}"/>
                </a:ext>
              </a:extLst>
            </p:cNvPr>
            <p:cNvSpPr/>
            <p:nvPr/>
          </p:nvSpPr>
          <p:spPr bwMode="auto">
            <a:xfrm rot="4699897" flipH="1">
              <a:off x="9425700" y="3303168"/>
              <a:ext cx="272535" cy="22991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CF576A-BF7F-6B40-BDBD-0AE8BDA8DD66}"/>
                </a:ext>
              </a:extLst>
            </p:cNvPr>
            <p:cNvSpPr/>
            <p:nvPr/>
          </p:nvSpPr>
          <p:spPr bwMode="auto">
            <a:xfrm flipH="1">
              <a:off x="6559094" y="4505225"/>
              <a:ext cx="2275502" cy="37495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95A5A1F-40DE-51C6-1C21-564223749F1D}"/>
                </a:ext>
              </a:extLst>
            </p:cNvPr>
            <p:cNvSpPr/>
            <p:nvPr/>
          </p:nvSpPr>
          <p:spPr bwMode="auto">
            <a:xfrm>
              <a:off x="8857701" y="3658151"/>
              <a:ext cx="316951" cy="55838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927414-DE3A-2385-63FB-063AB8C7D222}"/>
                </a:ext>
              </a:extLst>
            </p:cNvPr>
            <p:cNvSpPr/>
            <p:nvPr/>
          </p:nvSpPr>
          <p:spPr bwMode="auto">
            <a:xfrm>
              <a:off x="8857701" y="4023654"/>
              <a:ext cx="2275502" cy="37495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164E39-9952-EE6B-F0AB-3E6E6E3BE7C9}"/>
                </a:ext>
              </a:extLst>
            </p:cNvPr>
            <p:cNvSpPr/>
            <p:nvPr/>
          </p:nvSpPr>
          <p:spPr bwMode="auto">
            <a:xfrm>
              <a:off x="6899303" y="3177829"/>
              <a:ext cx="316951" cy="87823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6C71B18-5750-AC59-9748-69D445974253}"/>
                </a:ext>
              </a:extLst>
            </p:cNvPr>
            <p:cNvSpPr/>
            <p:nvPr/>
          </p:nvSpPr>
          <p:spPr bwMode="auto">
            <a:xfrm>
              <a:off x="6899303" y="3466464"/>
              <a:ext cx="2275504" cy="374959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439192-C4C3-5B47-1D54-83B1EF4EE84C}"/>
                </a:ext>
              </a:extLst>
            </p:cNvPr>
            <p:cNvSpPr/>
            <p:nvPr/>
          </p:nvSpPr>
          <p:spPr bwMode="auto">
            <a:xfrm>
              <a:off x="4940584" y="2989359"/>
              <a:ext cx="2275502" cy="374958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</p:grpSp>
      <p:grpSp>
        <p:nvGrpSpPr>
          <p:cNvPr id="28" name="Lines">
            <a:extLst>
              <a:ext uri="{FF2B5EF4-FFF2-40B4-BE49-F238E27FC236}">
                <a16:creationId xmlns:a16="http://schemas.microsoft.com/office/drawing/2014/main" id="{2A42A18C-4846-482D-7850-9392C8F9FA56}"/>
              </a:ext>
            </a:extLst>
          </p:cNvPr>
          <p:cNvGrpSpPr/>
          <p:nvPr/>
        </p:nvGrpSpPr>
        <p:grpSpPr>
          <a:xfrm>
            <a:off x="2261447" y="2885457"/>
            <a:ext cx="7778320" cy="1813576"/>
            <a:chOff x="2221737" y="3120004"/>
            <a:chExt cx="7934292" cy="184994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AEC273E-760C-B2BB-C831-1741F47309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25703" y="3751572"/>
              <a:ext cx="0" cy="365760"/>
            </a:xfrm>
            <a:prstGeom prst="line">
              <a:avLst/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8EBF9B-CD0F-18B4-9E1A-7A928BE8CB53}"/>
                </a:ext>
              </a:extLst>
            </p:cNvPr>
            <p:cNvCxnSpPr>
              <a:cxnSpLocks/>
              <a:stCxn id="24" idx="4"/>
              <a:endCxn id="38" idx="0"/>
            </p:cNvCxnSpPr>
            <p:nvPr/>
          </p:nvCxnSpPr>
          <p:spPr>
            <a:xfrm flipH="1">
              <a:off x="8744986" y="4410804"/>
              <a:ext cx="1250467" cy="217339"/>
            </a:xfrm>
            <a:prstGeom prst="line">
              <a:avLst/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60E7B772-BB41-7F2B-96CE-73F76C1120A4}"/>
                </a:ext>
              </a:extLst>
            </p:cNvPr>
            <p:cNvSpPr/>
            <p:nvPr/>
          </p:nvSpPr>
          <p:spPr>
            <a:xfrm rot="322971">
              <a:off x="3267388" y="4637505"/>
              <a:ext cx="2651136" cy="319534"/>
            </a:xfrm>
            <a:prstGeom prst="arc">
              <a:avLst>
                <a:gd name="adj1" fmla="val 10977219"/>
                <a:gd name="adj2" fmla="val 21104283"/>
              </a:avLst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3BF4484-2355-8786-B780-D752DD76C409}"/>
                </a:ext>
              </a:extLst>
            </p:cNvPr>
            <p:cNvCxnSpPr>
              <a:cxnSpLocks/>
            </p:cNvCxnSpPr>
            <p:nvPr/>
          </p:nvCxnSpPr>
          <p:spPr>
            <a:xfrm>
              <a:off x="3136308" y="3738665"/>
              <a:ext cx="0" cy="365760"/>
            </a:xfrm>
            <a:prstGeom prst="line">
              <a:avLst/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27FBC16-964F-BC9E-91A4-350790940E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9982" y="3279771"/>
              <a:ext cx="0" cy="284904"/>
            </a:xfrm>
            <a:prstGeom prst="line">
              <a:avLst/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Arc 682">
              <a:extLst>
                <a:ext uri="{FF2B5EF4-FFF2-40B4-BE49-F238E27FC236}">
                  <a16:creationId xmlns:a16="http://schemas.microsoft.com/office/drawing/2014/main" id="{01627C0A-CB35-2A3F-44E6-B0CE4277ACDA}"/>
                </a:ext>
              </a:extLst>
            </p:cNvPr>
            <p:cNvSpPr/>
            <p:nvPr/>
          </p:nvSpPr>
          <p:spPr>
            <a:xfrm rot="20642978" flipH="1">
              <a:off x="2221737" y="4204219"/>
              <a:ext cx="936319" cy="97807"/>
            </a:xfrm>
            <a:custGeom>
              <a:avLst/>
              <a:gdLst>
                <a:gd name="connsiteX0" fmla="*/ 136874 w 1303156"/>
                <a:gd name="connsiteY0" fmla="*/ 37832 h 195613"/>
                <a:gd name="connsiteX1" fmla="*/ 648701 w 1303156"/>
                <a:gd name="connsiteY1" fmla="*/ 0 h 195613"/>
                <a:gd name="connsiteX2" fmla="*/ 1073530 w 1303156"/>
                <a:gd name="connsiteY2" fmla="*/ 23278 h 195613"/>
                <a:gd name="connsiteX3" fmla="*/ 651578 w 1303156"/>
                <a:gd name="connsiteY3" fmla="*/ 97807 h 195613"/>
                <a:gd name="connsiteX4" fmla="*/ 136874 w 1303156"/>
                <a:gd name="connsiteY4" fmla="*/ 37832 h 195613"/>
                <a:gd name="connsiteX0" fmla="*/ 136874 w 1303156"/>
                <a:gd name="connsiteY0" fmla="*/ 37832 h 195613"/>
                <a:gd name="connsiteX1" fmla="*/ 648701 w 1303156"/>
                <a:gd name="connsiteY1" fmla="*/ 0 h 195613"/>
                <a:gd name="connsiteX2" fmla="*/ 1073530 w 1303156"/>
                <a:gd name="connsiteY2" fmla="*/ 23278 h 195613"/>
                <a:gd name="connsiteX0" fmla="*/ 0 w 939723"/>
                <a:gd name="connsiteY0" fmla="*/ 37832 h 97807"/>
                <a:gd name="connsiteX1" fmla="*/ 511827 w 939723"/>
                <a:gd name="connsiteY1" fmla="*/ 0 h 97807"/>
                <a:gd name="connsiteX2" fmla="*/ 936656 w 939723"/>
                <a:gd name="connsiteY2" fmla="*/ 23278 h 97807"/>
                <a:gd name="connsiteX3" fmla="*/ 514704 w 939723"/>
                <a:gd name="connsiteY3" fmla="*/ 97807 h 97807"/>
                <a:gd name="connsiteX4" fmla="*/ 0 w 939723"/>
                <a:gd name="connsiteY4" fmla="*/ 37832 h 97807"/>
                <a:gd name="connsiteX0" fmla="*/ 0 w 939723"/>
                <a:gd name="connsiteY0" fmla="*/ 37832 h 97807"/>
                <a:gd name="connsiteX1" fmla="*/ 511827 w 939723"/>
                <a:gd name="connsiteY1" fmla="*/ 0 h 97807"/>
                <a:gd name="connsiteX2" fmla="*/ 939723 w 939723"/>
                <a:gd name="connsiteY2" fmla="*/ 50236 h 9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9723" h="97807" stroke="0" extrusionOk="0">
                  <a:moveTo>
                    <a:pt x="0" y="37832"/>
                  </a:moveTo>
                  <a:cubicBezTo>
                    <a:pt x="122808" y="14084"/>
                    <a:pt x="311551" y="133"/>
                    <a:pt x="511827" y="0"/>
                  </a:cubicBezTo>
                  <a:cubicBezTo>
                    <a:pt x="667409" y="-103"/>
                    <a:pt x="818102" y="8154"/>
                    <a:pt x="936656" y="23278"/>
                  </a:cubicBezTo>
                  <a:lnTo>
                    <a:pt x="514704" y="97807"/>
                  </a:lnTo>
                  <a:lnTo>
                    <a:pt x="0" y="37832"/>
                  </a:lnTo>
                  <a:close/>
                </a:path>
                <a:path w="939723" h="97807" fill="none">
                  <a:moveTo>
                    <a:pt x="0" y="37832"/>
                  </a:moveTo>
                  <a:cubicBezTo>
                    <a:pt x="122808" y="14084"/>
                    <a:pt x="311551" y="133"/>
                    <a:pt x="511827" y="0"/>
                  </a:cubicBezTo>
                  <a:cubicBezTo>
                    <a:pt x="667409" y="-103"/>
                    <a:pt x="821169" y="35112"/>
                    <a:pt x="939723" y="50236"/>
                  </a:cubicBezTo>
                </a:path>
              </a:pathLst>
            </a:cu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0D89BA1E-8153-0F4A-2132-2BAA704FC1C2}"/>
                </a:ext>
              </a:extLst>
            </p:cNvPr>
            <p:cNvSpPr/>
            <p:nvPr/>
          </p:nvSpPr>
          <p:spPr>
            <a:xfrm rot="21277029" flipH="1">
              <a:off x="2926076" y="3576584"/>
              <a:ext cx="2396551" cy="319537"/>
            </a:xfrm>
            <a:prstGeom prst="arc">
              <a:avLst>
                <a:gd name="adj1" fmla="val 11110850"/>
                <a:gd name="adj2" fmla="val 21282874"/>
              </a:avLst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9AC881-5BEE-5C07-CFC2-30CFFCFD6383}"/>
                </a:ext>
              </a:extLst>
            </p:cNvPr>
            <p:cNvCxnSpPr>
              <a:cxnSpLocks/>
            </p:cNvCxnSpPr>
            <p:nvPr/>
          </p:nvCxnSpPr>
          <p:spPr>
            <a:xfrm>
              <a:off x="5102029" y="3266864"/>
              <a:ext cx="0" cy="284904"/>
            </a:xfrm>
            <a:prstGeom prst="line">
              <a:avLst/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28078EE-E2AC-0495-03D3-D7DA1495B00B}"/>
                </a:ext>
              </a:extLst>
            </p:cNvPr>
            <p:cNvCxnSpPr>
              <a:cxnSpLocks/>
              <a:stCxn id="34" idx="2"/>
              <a:endCxn id="31" idx="0"/>
            </p:cNvCxnSpPr>
            <p:nvPr/>
          </p:nvCxnSpPr>
          <p:spPr>
            <a:xfrm>
              <a:off x="2240127" y="4383056"/>
              <a:ext cx="1145500" cy="237300"/>
            </a:xfrm>
            <a:prstGeom prst="line">
              <a:avLst/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B26A8F61-785E-1DB9-CA53-BC7A2722B5DD}"/>
                </a:ext>
              </a:extLst>
            </p:cNvPr>
            <p:cNvSpPr/>
            <p:nvPr/>
          </p:nvSpPr>
          <p:spPr>
            <a:xfrm rot="21277029" flipH="1">
              <a:off x="6243487" y="4650412"/>
              <a:ext cx="2651136" cy="319534"/>
            </a:xfrm>
            <a:prstGeom prst="arc">
              <a:avLst>
                <a:gd name="adj1" fmla="val 11005005"/>
                <a:gd name="adj2" fmla="val 21104283"/>
              </a:avLst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73A7915E-97BF-4E79-15AC-0D21B2622DB0}"/>
                </a:ext>
              </a:extLst>
            </p:cNvPr>
            <p:cNvSpPr/>
            <p:nvPr/>
          </p:nvSpPr>
          <p:spPr>
            <a:xfrm rot="957022">
              <a:off x="8852873" y="4217861"/>
              <a:ext cx="1303156" cy="195613"/>
            </a:xfrm>
            <a:prstGeom prst="arc">
              <a:avLst>
                <a:gd name="adj1" fmla="val 11198773"/>
                <a:gd name="adj2" fmla="val 21158152"/>
              </a:avLst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DFD5E02F-13C3-BB2D-904F-874DD894198C}"/>
                </a:ext>
              </a:extLst>
            </p:cNvPr>
            <p:cNvSpPr/>
            <p:nvPr/>
          </p:nvSpPr>
          <p:spPr>
            <a:xfrm rot="322971">
              <a:off x="6839384" y="3589491"/>
              <a:ext cx="2396551" cy="319537"/>
            </a:xfrm>
            <a:prstGeom prst="arc">
              <a:avLst>
                <a:gd name="adj1" fmla="val 11110850"/>
                <a:gd name="adj2" fmla="val 21282874"/>
              </a:avLst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F803F70F-3250-FEF9-65E2-2D7CEEE59B85}"/>
                </a:ext>
              </a:extLst>
            </p:cNvPr>
            <p:cNvSpPr/>
            <p:nvPr/>
          </p:nvSpPr>
          <p:spPr>
            <a:xfrm>
              <a:off x="5102028" y="3120004"/>
              <a:ext cx="1961801" cy="319534"/>
            </a:xfrm>
            <a:prstGeom prst="arc">
              <a:avLst>
                <a:gd name="adj1" fmla="val 10820284"/>
                <a:gd name="adj2" fmla="val 0"/>
              </a:avLst>
            </a:prstGeom>
            <a:ln w="38100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37652C-9699-23A2-C784-8C60A30C077F}"/>
                </a:ext>
              </a:extLst>
            </p:cNvPr>
            <p:cNvCxnSpPr>
              <a:cxnSpLocks/>
              <a:stCxn id="38" idx="2"/>
              <a:endCxn id="31" idx="2"/>
            </p:cNvCxnSpPr>
            <p:nvPr/>
          </p:nvCxnSpPr>
          <p:spPr>
            <a:xfrm flipH="1" flipV="1">
              <a:off x="5447380" y="4754301"/>
              <a:ext cx="1267251" cy="12907"/>
            </a:xfrm>
            <a:prstGeom prst="line">
              <a:avLst/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4CAB513E-0C83-6D6A-A1FC-3AF1786CEA3E}"/>
              </a:ext>
            </a:extLst>
          </p:cNvPr>
          <p:cNvSpPr/>
          <p:nvPr/>
        </p:nvSpPr>
        <p:spPr bwMode="auto">
          <a:xfrm>
            <a:off x="8243773" y="2050425"/>
            <a:ext cx="53785" cy="5378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BAB4C19-AB06-5396-8F3C-26C920C71A12}"/>
              </a:ext>
            </a:extLst>
          </p:cNvPr>
          <p:cNvSpPr/>
          <p:nvPr/>
        </p:nvSpPr>
        <p:spPr bwMode="auto">
          <a:xfrm>
            <a:off x="8116251" y="2038335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5G circle">
            <a:extLst>
              <a:ext uri="{FF2B5EF4-FFF2-40B4-BE49-F238E27FC236}">
                <a16:creationId xmlns:a16="http://schemas.microsoft.com/office/drawing/2014/main" id="{14578CF3-9788-408A-9521-F889FD7103C8}"/>
              </a:ext>
            </a:extLst>
          </p:cNvPr>
          <p:cNvSpPr/>
          <p:nvPr/>
        </p:nvSpPr>
        <p:spPr bwMode="auto">
          <a:xfrm>
            <a:off x="793423" y="1801708"/>
            <a:ext cx="10515171" cy="3581375"/>
          </a:xfrm>
          <a:prstGeom prst="ellipse">
            <a:avLst/>
          </a:prstGeom>
          <a:ln w="9525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61104" tIns="30551" rIns="61104" bIns="30551" numCol="1" anchor="t" anchorCtr="0" compatLnSpc="1">
            <a:prstTxWarp prst="textNoShape">
              <a:avLst/>
            </a:prstTxWarp>
          </a:bodyPr>
          <a:lstStyle/>
          <a:p>
            <a:pPr algn="ctr" defTabSz="610979">
              <a:defRPr/>
            </a:pPr>
            <a:endParaRPr lang="en-US" sz="1203" kern="0" err="1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F8ECF1C-289F-BBC2-8FA9-5870F3D32B66}"/>
              </a:ext>
            </a:extLst>
          </p:cNvPr>
          <p:cNvSpPr/>
          <p:nvPr/>
        </p:nvSpPr>
        <p:spPr bwMode="auto">
          <a:xfrm>
            <a:off x="5993754" y="1740757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6DEBC84-F807-A860-DDE5-EC4E1AB3F1FE}"/>
              </a:ext>
            </a:extLst>
          </p:cNvPr>
          <p:cNvSpPr/>
          <p:nvPr/>
        </p:nvSpPr>
        <p:spPr bwMode="auto">
          <a:xfrm>
            <a:off x="5993754" y="1740757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07FFC22-279B-EBFF-E832-36A85F31A82E}"/>
              </a:ext>
            </a:extLst>
          </p:cNvPr>
          <p:cNvSpPr/>
          <p:nvPr/>
        </p:nvSpPr>
        <p:spPr bwMode="auto">
          <a:xfrm>
            <a:off x="5993754" y="1740757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4D59EC1-9FE3-3B2A-E42E-61A927FCC2D7}"/>
              </a:ext>
            </a:extLst>
          </p:cNvPr>
          <p:cNvSpPr/>
          <p:nvPr/>
        </p:nvSpPr>
        <p:spPr bwMode="auto">
          <a:xfrm>
            <a:off x="5993754" y="1740757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5B3D43D-7F56-CDA6-7A26-8B786D2B5F3E}"/>
              </a:ext>
            </a:extLst>
          </p:cNvPr>
          <p:cNvSpPr/>
          <p:nvPr/>
        </p:nvSpPr>
        <p:spPr bwMode="auto">
          <a:xfrm>
            <a:off x="5993754" y="1740757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87F4DA8-9A5F-93D4-C302-7B9EF9BEC10E}"/>
              </a:ext>
            </a:extLst>
          </p:cNvPr>
          <p:cNvSpPr/>
          <p:nvPr/>
        </p:nvSpPr>
        <p:spPr bwMode="auto">
          <a:xfrm>
            <a:off x="1699712" y="4551408"/>
            <a:ext cx="53785" cy="5378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AF23C5B-D76B-B288-9360-1DDA12A6C5D5}"/>
              </a:ext>
            </a:extLst>
          </p:cNvPr>
          <p:cNvSpPr/>
          <p:nvPr/>
        </p:nvSpPr>
        <p:spPr bwMode="auto">
          <a:xfrm>
            <a:off x="1628394" y="4461769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024486C-5B50-A37D-8F7A-AE5A65B87B87}"/>
              </a:ext>
            </a:extLst>
          </p:cNvPr>
          <p:cNvSpPr/>
          <p:nvPr/>
        </p:nvSpPr>
        <p:spPr bwMode="auto">
          <a:xfrm>
            <a:off x="1736417" y="4461769"/>
            <a:ext cx="53785" cy="5378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F47BC9C-06FC-C615-84A3-A6C63097016E}"/>
              </a:ext>
            </a:extLst>
          </p:cNvPr>
          <p:cNvSpPr/>
          <p:nvPr/>
        </p:nvSpPr>
        <p:spPr bwMode="auto">
          <a:xfrm>
            <a:off x="1793092" y="4522224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6BD2D3D-430D-3190-5F36-91B827C4B06F}"/>
              </a:ext>
            </a:extLst>
          </p:cNvPr>
          <p:cNvSpPr/>
          <p:nvPr/>
        </p:nvSpPr>
        <p:spPr bwMode="auto">
          <a:xfrm>
            <a:off x="8185681" y="5072683"/>
            <a:ext cx="53785" cy="5378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616775A-B688-9A52-8FAD-3F56F3FC03B9}"/>
              </a:ext>
            </a:extLst>
          </p:cNvPr>
          <p:cNvSpPr/>
          <p:nvPr/>
        </p:nvSpPr>
        <p:spPr bwMode="auto">
          <a:xfrm>
            <a:off x="8375077" y="5075178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C17CBBF-D119-E982-11A6-8678BA870C60}"/>
              </a:ext>
            </a:extLst>
          </p:cNvPr>
          <p:cNvSpPr/>
          <p:nvPr/>
        </p:nvSpPr>
        <p:spPr bwMode="auto">
          <a:xfrm>
            <a:off x="10897704" y="2923983"/>
            <a:ext cx="53785" cy="5378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AE64083-7D4D-9574-3BAC-E6B59D447192}"/>
              </a:ext>
            </a:extLst>
          </p:cNvPr>
          <p:cNvSpPr/>
          <p:nvPr/>
        </p:nvSpPr>
        <p:spPr bwMode="auto">
          <a:xfrm>
            <a:off x="10701828" y="2923983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098EADB-7EE6-FEBA-35D0-75BC6DE40BAE}"/>
              </a:ext>
            </a:extLst>
          </p:cNvPr>
          <p:cNvSpPr/>
          <p:nvPr/>
        </p:nvSpPr>
        <p:spPr bwMode="auto">
          <a:xfrm>
            <a:off x="10622331" y="2941602"/>
            <a:ext cx="53785" cy="5378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053BC7D-BACC-B987-CB5F-CB5BB0DB3A51}"/>
              </a:ext>
            </a:extLst>
          </p:cNvPr>
          <p:cNvSpPr/>
          <p:nvPr/>
        </p:nvSpPr>
        <p:spPr bwMode="auto">
          <a:xfrm>
            <a:off x="10974677" y="2941602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0834AF1-126E-B4B5-73B4-F4B46216F44B}"/>
              </a:ext>
            </a:extLst>
          </p:cNvPr>
          <p:cNvSpPr/>
          <p:nvPr/>
        </p:nvSpPr>
        <p:spPr bwMode="auto">
          <a:xfrm>
            <a:off x="8444682" y="2071440"/>
            <a:ext cx="53785" cy="5378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6BCE454-C9AE-BB4D-890E-8AE9C6AF5315}"/>
              </a:ext>
            </a:extLst>
          </p:cNvPr>
          <p:cNvSpPr/>
          <p:nvPr/>
        </p:nvSpPr>
        <p:spPr bwMode="auto">
          <a:xfrm>
            <a:off x="8317160" y="2059349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28F3DFF-A2E0-26D2-9749-ECBF8DCC4FB0}"/>
              </a:ext>
            </a:extLst>
          </p:cNvPr>
          <p:cNvSpPr/>
          <p:nvPr/>
        </p:nvSpPr>
        <p:spPr bwMode="auto">
          <a:xfrm>
            <a:off x="6067132" y="1895455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8C8C9DF-EEC5-C1D3-B30B-CB321A885739}"/>
              </a:ext>
            </a:extLst>
          </p:cNvPr>
          <p:cNvSpPr/>
          <p:nvPr/>
        </p:nvSpPr>
        <p:spPr bwMode="auto">
          <a:xfrm>
            <a:off x="6150112" y="1852398"/>
            <a:ext cx="53785" cy="5378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F3D866A-9BE6-7BF0-7417-0F70B176794F}"/>
              </a:ext>
            </a:extLst>
          </p:cNvPr>
          <p:cNvSpPr/>
          <p:nvPr/>
        </p:nvSpPr>
        <p:spPr bwMode="auto">
          <a:xfrm>
            <a:off x="3472370" y="2210683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FA1ABE1-ACAE-D7CB-560C-69AF1FE3E890}"/>
              </a:ext>
            </a:extLst>
          </p:cNvPr>
          <p:cNvSpPr/>
          <p:nvPr/>
        </p:nvSpPr>
        <p:spPr bwMode="auto">
          <a:xfrm>
            <a:off x="3533382" y="2182835"/>
            <a:ext cx="53785" cy="5378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7FBBBF5-0DB6-FDA4-67AF-3AA0B105F1CB}"/>
              </a:ext>
            </a:extLst>
          </p:cNvPr>
          <p:cNvSpPr/>
          <p:nvPr/>
        </p:nvSpPr>
        <p:spPr bwMode="auto">
          <a:xfrm>
            <a:off x="8353966" y="5137218"/>
            <a:ext cx="53785" cy="53785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C124C51-CF83-12EF-18C0-78119BA6E177}"/>
              </a:ext>
            </a:extLst>
          </p:cNvPr>
          <p:cNvSpPr/>
          <p:nvPr/>
        </p:nvSpPr>
        <p:spPr bwMode="auto">
          <a:xfrm>
            <a:off x="5993754" y="1740757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989C47A-3F6F-1DDB-CA50-FEBCBE1D32D1}"/>
              </a:ext>
            </a:extLst>
          </p:cNvPr>
          <p:cNvSpPr/>
          <p:nvPr/>
        </p:nvSpPr>
        <p:spPr bwMode="auto">
          <a:xfrm>
            <a:off x="5993754" y="1740757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D20E72D-C1C5-DCCC-D2BF-A1286B96B9C1}"/>
              </a:ext>
            </a:extLst>
          </p:cNvPr>
          <p:cNvSpPr/>
          <p:nvPr/>
        </p:nvSpPr>
        <p:spPr bwMode="auto">
          <a:xfrm>
            <a:off x="5993754" y="1740757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A9A205A-56E8-918C-D527-0E8D3807556A}"/>
              </a:ext>
            </a:extLst>
          </p:cNvPr>
          <p:cNvSpPr/>
          <p:nvPr/>
        </p:nvSpPr>
        <p:spPr bwMode="auto">
          <a:xfrm>
            <a:off x="5993754" y="1740757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74330C5-B607-D62D-B988-D48A6C6B03B8}"/>
              </a:ext>
            </a:extLst>
          </p:cNvPr>
          <p:cNvSpPr/>
          <p:nvPr/>
        </p:nvSpPr>
        <p:spPr bwMode="auto">
          <a:xfrm>
            <a:off x="5993754" y="1740757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67B7A0E-AC6B-F763-6356-5D089E888F0D}"/>
              </a:ext>
            </a:extLst>
          </p:cNvPr>
          <p:cNvSpPr/>
          <p:nvPr/>
        </p:nvSpPr>
        <p:spPr bwMode="auto">
          <a:xfrm>
            <a:off x="9212771" y="3204617"/>
            <a:ext cx="486554" cy="486554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4" name="Energy">
            <a:extLst>
              <a:ext uri="{FF2B5EF4-FFF2-40B4-BE49-F238E27FC236}">
                <a16:creationId xmlns:a16="http://schemas.microsoft.com/office/drawing/2014/main" id="{9A0774DB-1C2C-E063-FC3D-0B960CAE7AD0}"/>
              </a:ext>
            </a:extLst>
          </p:cNvPr>
          <p:cNvGrpSpPr/>
          <p:nvPr/>
        </p:nvGrpSpPr>
        <p:grpSpPr>
          <a:xfrm>
            <a:off x="8968137" y="3024147"/>
            <a:ext cx="2029881" cy="1370081"/>
            <a:chOff x="9062911" y="3261475"/>
            <a:chExt cx="2070584" cy="1397554"/>
          </a:xfrm>
        </p:grpSpPr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0920C744-D70E-4159-1FF6-E4491AEDB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64670" y="3261475"/>
              <a:ext cx="385628" cy="621291"/>
            </a:xfrm>
            <a:prstGeom prst="rect">
              <a:avLst/>
            </a:prstGeom>
          </p:spPr>
        </p:pic>
        <p:sp>
          <p:nvSpPr>
            <p:cNvPr id="76" name="Arc 75">
              <a:extLst>
                <a:ext uri="{FF2B5EF4-FFF2-40B4-BE49-F238E27FC236}">
                  <a16:creationId xmlns:a16="http://schemas.microsoft.com/office/drawing/2014/main" id="{11F5315F-FD88-63B1-3205-CB1738338017}"/>
                </a:ext>
              </a:extLst>
            </p:cNvPr>
            <p:cNvSpPr/>
            <p:nvPr/>
          </p:nvSpPr>
          <p:spPr>
            <a:xfrm>
              <a:off x="9665272" y="3690784"/>
              <a:ext cx="1468223" cy="968245"/>
            </a:xfrm>
            <a:prstGeom prst="arc">
              <a:avLst>
                <a:gd name="adj1" fmla="val 11062348"/>
                <a:gd name="adj2" fmla="val 175971"/>
              </a:avLst>
            </a:prstGeom>
            <a:solidFill>
              <a:schemeClr val="bg1">
                <a:lumMod val="65000"/>
              </a:schemeClr>
            </a:solidFill>
            <a:ln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8374E25D-4D48-6431-8275-ABB286A5E7F8}"/>
                </a:ext>
              </a:extLst>
            </p:cNvPr>
            <p:cNvSpPr/>
            <p:nvPr/>
          </p:nvSpPr>
          <p:spPr>
            <a:xfrm>
              <a:off x="9285700" y="3809695"/>
              <a:ext cx="666870" cy="666869"/>
            </a:xfrm>
            <a:prstGeom prst="arc">
              <a:avLst>
                <a:gd name="adj1" fmla="val 10746547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4819CCD-1A3E-9B18-ACE1-EDF0EDDAB0F3}"/>
                </a:ext>
              </a:extLst>
            </p:cNvPr>
            <p:cNvSpPr/>
            <p:nvPr/>
          </p:nvSpPr>
          <p:spPr>
            <a:xfrm>
              <a:off x="10742462" y="3857987"/>
              <a:ext cx="19628" cy="309501"/>
            </a:xfrm>
            <a:custGeom>
              <a:avLst/>
              <a:gdLst>
                <a:gd name="connsiteX0" fmla="*/ 0 w 35099"/>
                <a:gd name="connsiteY0" fmla="*/ 243 h 553456"/>
                <a:gd name="connsiteX1" fmla="*/ 38610 w 35099"/>
                <a:gd name="connsiteY1" fmla="*/ 0 h 553456"/>
                <a:gd name="connsiteX2" fmla="*/ 43829 w 35099"/>
                <a:gd name="connsiteY2" fmla="*/ 570934 h 553456"/>
                <a:gd name="connsiteX3" fmla="*/ 5220 w 35099"/>
                <a:gd name="connsiteY3" fmla="*/ 571177 h 55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99" h="553456">
                  <a:moveTo>
                    <a:pt x="0" y="243"/>
                  </a:moveTo>
                  <a:lnTo>
                    <a:pt x="38610" y="0"/>
                  </a:lnTo>
                  <a:lnTo>
                    <a:pt x="43829" y="570934"/>
                  </a:lnTo>
                  <a:lnTo>
                    <a:pt x="5220" y="571177"/>
                  </a:lnTo>
                  <a:close/>
                </a:path>
              </a:pathLst>
            </a:custGeom>
            <a:solidFill>
              <a:schemeClr val="tx1"/>
            </a:solidFill>
            <a:ln w="350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0859313-E271-B6DB-B2B4-C50C3237CC2A}"/>
                </a:ext>
              </a:extLst>
            </p:cNvPr>
            <p:cNvSpPr/>
            <p:nvPr/>
          </p:nvSpPr>
          <p:spPr>
            <a:xfrm>
              <a:off x="9553977" y="3699216"/>
              <a:ext cx="19628" cy="309501"/>
            </a:xfrm>
            <a:custGeom>
              <a:avLst/>
              <a:gdLst>
                <a:gd name="connsiteX0" fmla="*/ 0 w 35099"/>
                <a:gd name="connsiteY0" fmla="*/ 243 h 553456"/>
                <a:gd name="connsiteX1" fmla="*/ 38610 w 35099"/>
                <a:gd name="connsiteY1" fmla="*/ 0 h 553456"/>
                <a:gd name="connsiteX2" fmla="*/ 43829 w 35099"/>
                <a:gd name="connsiteY2" fmla="*/ 570934 h 553456"/>
                <a:gd name="connsiteX3" fmla="*/ 5220 w 35099"/>
                <a:gd name="connsiteY3" fmla="*/ 571177 h 55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99" h="553456">
                  <a:moveTo>
                    <a:pt x="0" y="243"/>
                  </a:moveTo>
                  <a:lnTo>
                    <a:pt x="38610" y="0"/>
                  </a:lnTo>
                  <a:lnTo>
                    <a:pt x="43829" y="570934"/>
                  </a:lnTo>
                  <a:lnTo>
                    <a:pt x="5220" y="571177"/>
                  </a:lnTo>
                  <a:close/>
                </a:path>
              </a:pathLst>
            </a:custGeom>
            <a:solidFill>
              <a:schemeClr val="tx1"/>
            </a:solidFill>
            <a:ln w="350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83395FA-A67E-9B6D-10C0-84E6D5DFC4B2}"/>
                </a:ext>
              </a:extLst>
            </p:cNvPr>
            <p:cNvSpPr/>
            <p:nvPr/>
          </p:nvSpPr>
          <p:spPr>
            <a:xfrm>
              <a:off x="10357255" y="3574545"/>
              <a:ext cx="19628" cy="309501"/>
            </a:xfrm>
            <a:custGeom>
              <a:avLst/>
              <a:gdLst>
                <a:gd name="connsiteX0" fmla="*/ 0 w 35099"/>
                <a:gd name="connsiteY0" fmla="*/ 243 h 553456"/>
                <a:gd name="connsiteX1" fmla="*/ 38610 w 35099"/>
                <a:gd name="connsiteY1" fmla="*/ 0 h 553456"/>
                <a:gd name="connsiteX2" fmla="*/ 43829 w 35099"/>
                <a:gd name="connsiteY2" fmla="*/ 570934 h 553456"/>
                <a:gd name="connsiteX3" fmla="*/ 5220 w 35099"/>
                <a:gd name="connsiteY3" fmla="*/ 571177 h 55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99" h="553456">
                  <a:moveTo>
                    <a:pt x="0" y="243"/>
                  </a:moveTo>
                  <a:lnTo>
                    <a:pt x="38610" y="0"/>
                  </a:lnTo>
                  <a:lnTo>
                    <a:pt x="43829" y="570934"/>
                  </a:lnTo>
                  <a:lnTo>
                    <a:pt x="5220" y="571177"/>
                  </a:lnTo>
                  <a:close/>
                </a:path>
              </a:pathLst>
            </a:custGeom>
            <a:solidFill>
              <a:schemeClr val="tx1"/>
            </a:solidFill>
            <a:ln w="350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60EBF0F-65D6-953F-9D23-9DDA997A167A}"/>
                </a:ext>
              </a:extLst>
            </p:cNvPr>
            <p:cNvSpPr/>
            <p:nvPr/>
          </p:nvSpPr>
          <p:spPr>
            <a:xfrm>
              <a:off x="9685252" y="4056065"/>
              <a:ext cx="228336" cy="194442"/>
            </a:xfrm>
            <a:custGeom>
              <a:avLst/>
              <a:gdLst>
                <a:gd name="connsiteX0" fmla="*/ 2987782 w 3031287"/>
                <a:gd name="connsiteY0" fmla="*/ 1422406 h 2581331"/>
                <a:gd name="connsiteX1" fmla="*/ 2805431 w 3031287"/>
                <a:gd name="connsiteY1" fmla="*/ 1076650 h 2581331"/>
                <a:gd name="connsiteX2" fmla="*/ 2852795 w 3031287"/>
                <a:gd name="connsiteY2" fmla="*/ 865880 h 2581331"/>
                <a:gd name="connsiteX3" fmla="*/ 2431256 w 3031287"/>
                <a:gd name="connsiteY3" fmla="*/ 463287 h 2581331"/>
                <a:gd name="connsiteX4" fmla="*/ 2220487 w 3031287"/>
                <a:gd name="connsiteY4" fmla="*/ 510651 h 2581331"/>
                <a:gd name="connsiteX5" fmla="*/ 1893676 w 3031287"/>
                <a:gd name="connsiteY5" fmla="*/ 356719 h 2581331"/>
                <a:gd name="connsiteX6" fmla="*/ 1626071 w 3031287"/>
                <a:gd name="connsiteY6" fmla="*/ 451446 h 2581331"/>
                <a:gd name="connsiteX7" fmla="*/ 1128750 w 3031287"/>
                <a:gd name="connsiteY7" fmla="*/ 44117 h 2581331"/>
                <a:gd name="connsiteX8" fmla="*/ 629061 w 3031287"/>
                <a:gd name="connsiteY8" fmla="*/ 550911 h 2581331"/>
                <a:gd name="connsiteX9" fmla="*/ 629061 w 3031287"/>
                <a:gd name="connsiteY9" fmla="*/ 569856 h 2581331"/>
                <a:gd name="connsiteX10" fmla="*/ 311723 w 3031287"/>
                <a:gd name="connsiteY10" fmla="*/ 884826 h 2581331"/>
                <a:gd name="connsiteX11" fmla="*/ 321196 w 3031287"/>
                <a:gd name="connsiteY11" fmla="*/ 979554 h 2581331"/>
                <a:gd name="connsiteX12" fmla="*/ 44117 w 3031287"/>
                <a:gd name="connsiteY12" fmla="*/ 1299260 h 2581331"/>
                <a:gd name="connsiteX13" fmla="*/ 179104 w 3031287"/>
                <a:gd name="connsiteY13" fmla="*/ 1557393 h 2581331"/>
                <a:gd name="connsiteX14" fmla="*/ 44117 w 3031287"/>
                <a:gd name="connsiteY14" fmla="*/ 1872363 h 2581331"/>
                <a:gd name="connsiteX15" fmla="*/ 494074 w 3031287"/>
                <a:gd name="connsiteY15" fmla="*/ 2312847 h 2581331"/>
                <a:gd name="connsiteX16" fmla="*/ 657479 w 3031287"/>
                <a:gd name="connsiteY16" fmla="*/ 2284428 h 2581331"/>
                <a:gd name="connsiteX17" fmla="*/ 676425 w 3031287"/>
                <a:gd name="connsiteY17" fmla="*/ 2350738 h 2581331"/>
                <a:gd name="connsiteX18" fmla="*/ 820885 w 3031287"/>
                <a:gd name="connsiteY18" fmla="*/ 2485725 h 2581331"/>
                <a:gd name="connsiteX19" fmla="*/ 1012708 w 3031287"/>
                <a:gd name="connsiteY19" fmla="*/ 2369683 h 2581331"/>
                <a:gd name="connsiteX20" fmla="*/ 1242423 w 3031287"/>
                <a:gd name="connsiteY20" fmla="*/ 2504671 h 2581331"/>
                <a:gd name="connsiteX21" fmla="*/ 1415301 w 3031287"/>
                <a:gd name="connsiteY21" fmla="*/ 2438361 h 2581331"/>
                <a:gd name="connsiteX22" fmla="*/ 1663962 w 3031287"/>
                <a:gd name="connsiteY22" fmla="*/ 2554403 h 2581331"/>
                <a:gd name="connsiteX23" fmla="*/ 1990772 w 3031287"/>
                <a:gd name="connsiteY23" fmla="*/ 2296269 h 2581331"/>
                <a:gd name="connsiteX24" fmla="*/ 2450202 w 3031287"/>
                <a:gd name="connsiteY24" fmla="*/ 2507039 h 2581331"/>
                <a:gd name="connsiteX25" fmla="*/ 2814904 w 3031287"/>
                <a:gd name="connsiteY25" fmla="*/ 2142337 h 2581331"/>
                <a:gd name="connsiteX26" fmla="*/ 2739122 w 3031287"/>
                <a:gd name="connsiteY26" fmla="*/ 1806053 h 2581331"/>
                <a:gd name="connsiteX27" fmla="*/ 2987782 w 3031287"/>
                <a:gd name="connsiteY27" fmla="*/ 1422406 h 2581331"/>
                <a:gd name="connsiteX28" fmla="*/ 2987782 w 3031287"/>
                <a:gd name="connsiteY28" fmla="*/ 1422406 h 25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31287" h="2581331">
                  <a:moveTo>
                    <a:pt x="2987782" y="1422406"/>
                  </a:moveTo>
                  <a:cubicBezTo>
                    <a:pt x="2987782" y="1277946"/>
                    <a:pt x="2921472" y="1154800"/>
                    <a:pt x="2805431" y="1076650"/>
                  </a:cubicBezTo>
                  <a:cubicBezTo>
                    <a:pt x="2833849" y="1010340"/>
                    <a:pt x="2852795" y="941663"/>
                    <a:pt x="2852795" y="865880"/>
                  </a:cubicBezTo>
                  <a:cubicBezTo>
                    <a:pt x="2843322" y="645638"/>
                    <a:pt x="2651498" y="463287"/>
                    <a:pt x="2431256" y="463287"/>
                  </a:cubicBezTo>
                  <a:cubicBezTo>
                    <a:pt x="2355474" y="463287"/>
                    <a:pt x="2286796" y="482233"/>
                    <a:pt x="2220487" y="510651"/>
                  </a:cubicBezTo>
                  <a:cubicBezTo>
                    <a:pt x="2144705" y="425396"/>
                    <a:pt x="2028663" y="356719"/>
                    <a:pt x="1893676" y="356719"/>
                  </a:cubicBezTo>
                  <a:cubicBezTo>
                    <a:pt x="1787108" y="356719"/>
                    <a:pt x="1701853" y="394610"/>
                    <a:pt x="1626071" y="451446"/>
                  </a:cubicBezTo>
                  <a:cubicBezTo>
                    <a:pt x="1588179" y="226468"/>
                    <a:pt x="1377410" y="44117"/>
                    <a:pt x="1128750" y="44117"/>
                  </a:cubicBezTo>
                  <a:cubicBezTo>
                    <a:pt x="849303" y="44117"/>
                    <a:pt x="629061" y="273832"/>
                    <a:pt x="629061" y="550911"/>
                  </a:cubicBezTo>
                  <a:cubicBezTo>
                    <a:pt x="629061" y="560383"/>
                    <a:pt x="629061" y="569856"/>
                    <a:pt x="629061" y="569856"/>
                  </a:cubicBezTo>
                  <a:cubicBezTo>
                    <a:pt x="446710" y="569856"/>
                    <a:pt x="311723" y="714316"/>
                    <a:pt x="311723" y="884826"/>
                  </a:cubicBezTo>
                  <a:cubicBezTo>
                    <a:pt x="311723" y="922717"/>
                    <a:pt x="311723" y="951135"/>
                    <a:pt x="321196" y="979554"/>
                  </a:cubicBezTo>
                  <a:cubicBezTo>
                    <a:pt x="169631" y="1000867"/>
                    <a:pt x="44117" y="1135854"/>
                    <a:pt x="44117" y="1299260"/>
                  </a:cubicBezTo>
                  <a:cubicBezTo>
                    <a:pt x="44117" y="1403460"/>
                    <a:pt x="91481" y="1500556"/>
                    <a:pt x="179104" y="1557393"/>
                  </a:cubicBezTo>
                  <a:cubicBezTo>
                    <a:pt x="91481" y="1633175"/>
                    <a:pt x="44117" y="1749217"/>
                    <a:pt x="44117" y="1872363"/>
                  </a:cubicBezTo>
                  <a:cubicBezTo>
                    <a:pt x="44117" y="2111550"/>
                    <a:pt x="254886" y="2312847"/>
                    <a:pt x="494074" y="2312847"/>
                  </a:cubicBezTo>
                  <a:cubicBezTo>
                    <a:pt x="560383" y="2312847"/>
                    <a:pt x="657479" y="2284428"/>
                    <a:pt x="657479" y="2284428"/>
                  </a:cubicBezTo>
                  <a:cubicBezTo>
                    <a:pt x="666952" y="2293901"/>
                    <a:pt x="666952" y="2331792"/>
                    <a:pt x="676425" y="2350738"/>
                  </a:cubicBezTo>
                  <a:cubicBezTo>
                    <a:pt x="695370" y="2426520"/>
                    <a:pt x="742734" y="2466779"/>
                    <a:pt x="820885" y="2485725"/>
                  </a:cubicBezTo>
                  <a:cubicBezTo>
                    <a:pt x="906140" y="2504671"/>
                    <a:pt x="993763" y="2447834"/>
                    <a:pt x="1012708" y="2369683"/>
                  </a:cubicBezTo>
                  <a:cubicBezTo>
                    <a:pt x="1050599" y="2445466"/>
                    <a:pt x="1147695" y="2504671"/>
                    <a:pt x="1242423" y="2504671"/>
                  </a:cubicBezTo>
                  <a:cubicBezTo>
                    <a:pt x="1308733" y="2504671"/>
                    <a:pt x="1377410" y="2485725"/>
                    <a:pt x="1415301" y="2438361"/>
                  </a:cubicBezTo>
                  <a:cubicBezTo>
                    <a:pt x="1481611" y="2514143"/>
                    <a:pt x="1569234" y="2554403"/>
                    <a:pt x="1663962" y="2554403"/>
                  </a:cubicBezTo>
                  <a:cubicBezTo>
                    <a:pt x="1827367" y="2554403"/>
                    <a:pt x="1962354" y="2450202"/>
                    <a:pt x="1990772" y="2296269"/>
                  </a:cubicBezTo>
                  <a:cubicBezTo>
                    <a:pt x="2085500" y="2450202"/>
                    <a:pt x="2258378" y="2535457"/>
                    <a:pt x="2450202" y="2507039"/>
                  </a:cubicBezTo>
                  <a:cubicBezTo>
                    <a:pt x="2632553" y="2469148"/>
                    <a:pt x="2777013" y="2324688"/>
                    <a:pt x="2814904" y="2142337"/>
                  </a:cubicBezTo>
                  <a:cubicBezTo>
                    <a:pt x="2833849" y="2016823"/>
                    <a:pt x="2805431" y="1903149"/>
                    <a:pt x="2739122" y="1806053"/>
                  </a:cubicBezTo>
                  <a:cubicBezTo>
                    <a:pt x="2893054" y="1739744"/>
                    <a:pt x="2987782" y="1595284"/>
                    <a:pt x="2987782" y="1422406"/>
                  </a:cubicBezTo>
                  <a:lnTo>
                    <a:pt x="2987782" y="1422406"/>
                  </a:lnTo>
                  <a:close/>
                </a:path>
              </a:pathLst>
            </a:custGeom>
            <a:solidFill>
              <a:schemeClr val="tx2"/>
            </a:solidFill>
            <a:ln w="236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B464067-C6E3-4ADD-9433-2C0EAB53C932}"/>
                </a:ext>
              </a:extLst>
            </p:cNvPr>
            <p:cNvSpPr/>
            <p:nvPr/>
          </p:nvSpPr>
          <p:spPr>
            <a:xfrm>
              <a:off x="9062911" y="4084792"/>
              <a:ext cx="228336" cy="194442"/>
            </a:xfrm>
            <a:custGeom>
              <a:avLst/>
              <a:gdLst>
                <a:gd name="connsiteX0" fmla="*/ 2987782 w 3031287"/>
                <a:gd name="connsiteY0" fmla="*/ 1422406 h 2581331"/>
                <a:gd name="connsiteX1" fmla="*/ 2805431 w 3031287"/>
                <a:gd name="connsiteY1" fmla="*/ 1076650 h 2581331"/>
                <a:gd name="connsiteX2" fmla="*/ 2852795 w 3031287"/>
                <a:gd name="connsiteY2" fmla="*/ 865880 h 2581331"/>
                <a:gd name="connsiteX3" fmla="*/ 2431256 w 3031287"/>
                <a:gd name="connsiteY3" fmla="*/ 463287 h 2581331"/>
                <a:gd name="connsiteX4" fmla="*/ 2220487 w 3031287"/>
                <a:gd name="connsiteY4" fmla="*/ 510651 h 2581331"/>
                <a:gd name="connsiteX5" fmla="*/ 1893676 w 3031287"/>
                <a:gd name="connsiteY5" fmla="*/ 356719 h 2581331"/>
                <a:gd name="connsiteX6" fmla="*/ 1626071 w 3031287"/>
                <a:gd name="connsiteY6" fmla="*/ 451446 h 2581331"/>
                <a:gd name="connsiteX7" fmla="*/ 1128750 w 3031287"/>
                <a:gd name="connsiteY7" fmla="*/ 44117 h 2581331"/>
                <a:gd name="connsiteX8" fmla="*/ 629061 w 3031287"/>
                <a:gd name="connsiteY8" fmla="*/ 550911 h 2581331"/>
                <a:gd name="connsiteX9" fmla="*/ 629061 w 3031287"/>
                <a:gd name="connsiteY9" fmla="*/ 569856 h 2581331"/>
                <a:gd name="connsiteX10" fmla="*/ 311723 w 3031287"/>
                <a:gd name="connsiteY10" fmla="*/ 884826 h 2581331"/>
                <a:gd name="connsiteX11" fmla="*/ 321196 w 3031287"/>
                <a:gd name="connsiteY11" fmla="*/ 979554 h 2581331"/>
                <a:gd name="connsiteX12" fmla="*/ 44117 w 3031287"/>
                <a:gd name="connsiteY12" fmla="*/ 1299260 h 2581331"/>
                <a:gd name="connsiteX13" fmla="*/ 179104 w 3031287"/>
                <a:gd name="connsiteY13" fmla="*/ 1557393 h 2581331"/>
                <a:gd name="connsiteX14" fmla="*/ 44117 w 3031287"/>
                <a:gd name="connsiteY14" fmla="*/ 1872363 h 2581331"/>
                <a:gd name="connsiteX15" fmla="*/ 494074 w 3031287"/>
                <a:gd name="connsiteY15" fmla="*/ 2312847 h 2581331"/>
                <a:gd name="connsiteX16" fmla="*/ 657479 w 3031287"/>
                <a:gd name="connsiteY16" fmla="*/ 2284428 h 2581331"/>
                <a:gd name="connsiteX17" fmla="*/ 676425 w 3031287"/>
                <a:gd name="connsiteY17" fmla="*/ 2350738 h 2581331"/>
                <a:gd name="connsiteX18" fmla="*/ 820885 w 3031287"/>
                <a:gd name="connsiteY18" fmla="*/ 2485725 h 2581331"/>
                <a:gd name="connsiteX19" fmla="*/ 1012708 w 3031287"/>
                <a:gd name="connsiteY19" fmla="*/ 2369683 h 2581331"/>
                <a:gd name="connsiteX20" fmla="*/ 1242423 w 3031287"/>
                <a:gd name="connsiteY20" fmla="*/ 2504671 h 2581331"/>
                <a:gd name="connsiteX21" fmla="*/ 1415301 w 3031287"/>
                <a:gd name="connsiteY21" fmla="*/ 2438361 h 2581331"/>
                <a:gd name="connsiteX22" fmla="*/ 1663962 w 3031287"/>
                <a:gd name="connsiteY22" fmla="*/ 2554403 h 2581331"/>
                <a:gd name="connsiteX23" fmla="*/ 1990772 w 3031287"/>
                <a:gd name="connsiteY23" fmla="*/ 2296269 h 2581331"/>
                <a:gd name="connsiteX24" fmla="*/ 2450202 w 3031287"/>
                <a:gd name="connsiteY24" fmla="*/ 2507039 h 2581331"/>
                <a:gd name="connsiteX25" fmla="*/ 2814904 w 3031287"/>
                <a:gd name="connsiteY25" fmla="*/ 2142337 h 2581331"/>
                <a:gd name="connsiteX26" fmla="*/ 2739122 w 3031287"/>
                <a:gd name="connsiteY26" fmla="*/ 1806053 h 2581331"/>
                <a:gd name="connsiteX27" fmla="*/ 2987782 w 3031287"/>
                <a:gd name="connsiteY27" fmla="*/ 1422406 h 2581331"/>
                <a:gd name="connsiteX28" fmla="*/ 2987782 w 3031287"/>
                <a:gd name="connsiteY28" fmla="*/ 1422406 h 25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31287" h="2581331">
                  <a:moveTo>
                    <a:pt x="2987782" y="1422406"/>
                  </a:moveTo>
                  <a:cubicBezTo>
                    <a:pt x="2987782" y="1277946"/>
                    <a:pt x="2921472" y="1154800"/>
                    <a:pt x="2805431" y="1076650"/>
                  </a:cubicBezTo>
                  <a:cubicBezTo>
                    <a:pt x="2833849" y="1010340"/>
                    <a:pt x="2852795" y="941663"/>
                    <a:pt x="2852795" y="865880"/>
                  </a:cubicBezTo>
                  <a:cubicBezTo>
                    <a:pt x="2843322" y="645638"/>
                    <a:pt x="2651498" y="463287"/>
                    <a:pt x="2431256" y="463287"/>
                  </a:cubicBezTo>
                  <a:cubicBezTo>
                    <a:pt x="2355474" y="463287"/>
                    <a:pt x="2286796" y="482233"/>
                    <a:pt x="2220487" y="510651"/>
                  </a:cubicBezTo>
                  <a:cubicBezTo>
                    <a:pt x="2144705" y="425396"/>
                    <a:pt x="2028663" y="356719"/>
                    <a:pt x="1893676" y="356719"/>
                  </a:cubicBezTo>
                  <a:cubicBezTo>
                    <a:pt x="1787108" y="356719"/>
                    <a:pt x="1701853" y="394610"/>
                    <a:pt x="1626071" y="451446"/>
                  </a:cubicBezTo>
                  <a:cubicBezTo>
                    <a:pt x="1588179" y="226468"/>
                    <a:pt x="1377410" y="44117"/>
                    <a:pt x="1128750" y="44117"/>
                  </a:cubicBezTo>
                  <a:cubicBezTo>
                    <a:pt x="849303" y="44117"/>
                    <a:pt x="629061" y="273832"/>
                    <a:pt x="629061" y="550911"/>
                  </a:cubicBezTo>
                  <a:cubicBezTo>
                    <a:pt x="629061" y="560383"/>
                    <a:pt x="629061" y="569856"/>
                    <a:pt x="629061" y="569856"/>
                  </a:cubicBezTo>
                  <a:cubicBezTo>
                    <a:pt x="446710" y="569856"/>
                    <a:pt x="311723" y="714316"/>
                    <a:pt x="311723" y="884826"/>
                  </a:cubicBezTo>
                  <a:cubicBezTo>
                    <a:pt x="311723" y="922717"/>
                    <a:pt x="311723" y="951135"/>
                    <a:pt x="321196" y="979554"/>
                  </a:cubicBezTo>
                  <a:cubicBezTo>
                    <a:pt x="169631" y="1000867"/>
                    <a:pt x="44117" y="1135854"/>
                    <a:pt x="44117" y="1299260"/>
                  </a:cubicBezTo>
                  <a:cubicBezTo>
                    <a:pt x="44117" y="1403460"/>
                    <a:pt x="91481" y="1500556"/>
                    <a:pt x="179104" y="1557393"/>
                  </a:cubicBezTo>
                  <a:cubicBezTo>
                    <a:pt x="91481" y="1633175"/>
                    <a:pt x="44117" y="1749217"/>
                    <a:pt x="44117" y="1872363"/>
                  </a:cubicBezTo>
                  <a:cubicBezTo>
                    <a:pt x="44117" y="2111550"/>
                    <a:pt x="254886" y="2312847"/>
                    <a:pt x="494074" y="2312847"/>
                  </a:cubicBezTo>
                  <a:cubicBezTo>
                    <a:pt x="560383" y="2312847"/>
                    <a:pt x="657479" y="2284428"/>
                    <a:pt x="657479" y="2284428"/>
                  </a:cubicBezTo>
                  <a:cubicBezTo>
                    <a:pt x="666952" y="2293901"/>
                    <a:pt x="666952" y="2331792"/>
                    <a:pt x="676425" y="2350738"/>
                  </a:cubicBezTo>
                  <a:cubicBezTo>
                    <a:pt x="695370" y="2426520"/>
                    <a:pt x="742734" y="2466779"/>
                    <a:pt x="820885" y="2485725"/>
                  </a:cubicBezTo>
                  <a:cubicBezTo>
                    <a:pt x="906140" y="2504671"/>
                    <a:pt x="993763" y="2447834"/>
                    <a:pt x="1012708" y="2369683"/>
                  </a:cubicBezTo>
                  <a:cubicBezTo>
                    <a:pt x="1050599" y="2445466"/>
                    <a:pt x="1147695" y="2504671"/>
                    <a:pt x="1242423" y="2504671"/>
                  </a:cubicBezTo>
                  <a:cubicBezTo>
                    <a:pt x="1308733" y="2504671"/>
                    <a:pt x="1377410" y="2485725"/>
                    <a:pt x="1415301" y="2438361"/>
                  </a:cubicBezTo>
                  <a:cubicBezTo>
                    <a:pt x="1481611" y="2514143"/>
                    <a:pt x="1569234" y="2554403"/>
                    <a:pt x="1663962" y="2554403"/>
                  </a:cubicBezTo>
                  <a:cubicBezTo>
                    <a:pt x="1827367" y="2554403"/>
                    <a:pt x="1962354" y="2450202"/>
                    <a:pt x="1990772" y="2296269"/>
                  </a:cubicBezTo>
                  <a:cubicBezTo>
                    <a:pt x="2085500" y="2450202"/>
                    <a:pt x="2258378" y="2535457"/>
                    <a:pt x="2450202" y="2507039"/>
                  </a:cubicBezTo>
                  <a:cubicBezTo>
                    <a:pt x="2632553" y="2469148"/>
                    <a:pt x="2777013" y="2324688"/>
                    <a:pt x="2814904" y="2142337"/>
                  </a:cubicBezTo>
                  <a:cubicBezTo>
                    <a:pt x="2833849" y="2016823"/>
                    <a:pt x="2805431" y="1903149"/>
                    <a:pt x="2739122" y="1806053"/>
                  </a:cubicBezTo>
                  <a:cubicBezTo>
                    <a:pt x="2893054" y="1739744"/>
                    <a:pt x="2987782" y="1595284"/>
                    <a:pt x="2987782" y="1422406"/>
                  </a:cubicBezTo>
                  <a:lnTo>
                    <a:pt x="2987782" y="1422406"/>
                  </a:lnTo>
                  <a:close/>
                </a:path>
              </a:pathLst>
            </a:custGeom>
            <a:solidFill>
              <a:schemeClr val="tx2"/>
            </a:solidFill>
            <a:ln w="236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BAC36FF-7075-FABC-0BB2-8C40D49A2813}"/>
                </a:ext>
              </a:extLst>
            </p:cNvPr>
            <p:cNvSpPr/>
            <p:nvPr/>
          </p:nvSpPr>
          <p:spPr>
            <a:xfrm rot="6633693">
              <a:off x="9861354" y="4037937"/>
              <a:ext cx="292332" cy="248939"/>
            </a:xfrm>
            <a:custGeom>
              <a:avLst/>
              <a:gdLst>
                <a:gd name="connsiteX0" fmla="*/ 2987782 w 3031287"/>
                <a:gd name="connsiteY0" fmla="*/ 1422406 h 2581331"/>
                <a:gd name="connsiteX1" fmla="*/ 2805431 w 3031287"/>
                <a:gd name="connsiteY1" fmla="*/ 1076650 h 2581331"/>
                <a:gd name="connsiteX2" fmla="*/ 2852795 w 3031287"/>
                <a:gd name="connsiteY2" fmla="*/ 865880 h 2581331"/>
                <a:gd name="connsiteX3" fmla="*/ 2431256 w 3031287"/>
                <a:gd name="connsiteY3" fmla="*/ 463287 h 2581331"/>
                <a:gd name="connsiteX4" fmla="*/ 2220487 w 3031287"/>
                <a:gd name="connsiteY4" fmla="*/ 510651 h 2581331"/>
                <a:gd name="connsiteX5" fmla="*/ 1893676 w 3031287"/>
                <a:gd name="connsiteY5" fmla="*/ 356719 h 2581331"/>
                <a:gd name="connsiteX6" fmla="*/ 1626071 w 3031287"/>
                <a:gd name="connsiteY6" fmla="*/ 451446 h 2581331"/>
                <a:gd name="connsiteX7" fmla="*/ 1128750 w 3031287"/>
                <a:gd name="connsiteY7" fmla="*/ 44117 h 2581331"/>
                <a:gd name="connsiteX8" fmla="*/ 629061 w 3031287"/>
                <a:gd name="connsiteY8" fmla="*/ 550911 h 2581331"/>
                <a:gd name="connsiteX9" fmla="*/ 629061 w 3031287"/>
                <a:gd name="connsiteY9" fmla="*/ 569856 h 2581331"/>
                <a:gd name="connsiteX10" fmla="*/ 311723 w 3031287"/>
                <a:gd name="connsiteY10" fmla="*/ 884826 h 2581331"/>
                <a:gd name="connsiteX11" fmla="*/ 321196 w 3031287"/>
                <a:gd name="connsiteY11" fmla="*/ 979554 h 2581331"/>
                <a:gd name="connsiteX12" fmla="*/ 44117 w 3031287"/>
                <a:gd name="connsiteY12" fmla="*/ 1299260 h 2581331"/>
                <a:gd name="connsiteX13" fmla="*/ 179104 w 3031287"/>
                <a:gd name="connsiteY13" fmla="*/ 1557393 h 2581331"/>
                <a:gd name="connsiteX14" fmla="*/ 44117 w 3031287"/>
                <a:gd name="connsiteY14" fmla="*/ 1872363 h 2581331"/>
                <a:gd name="connsiteX15" fmla="*/ 494074 w 3031287"/>
                <a:gd name="connsiteY15" fmla="*/ 2312847 h 2581331"/>
                <a:gd name="connsiteX16" fmla="*/ 657479 w 3031287"/>
                <a:gd name="connsiteY16" fmla="*/ 2284428 h 2581331"/>
                <a:gd name="connsiteX17" fmla="*/ 676425 w 3031287"/>
                <a:gd name="connsiteY17" fmla="*/ 2350738 h 2581331"/>
                <a:gd name="connsiteX18" fmla="*/ 820885 w 3031287"/>
                <a:gd name="connsiteY18" fmla="*/ 2485725 h 2581331"/>
                <a:gd name="connsiteX19" fmla="*/ 1012708 w 3031287"/>
                <a:gd name="connsiteY19" fmla="*/ 2369683 h 2581331"/>
                <a:gd name="connsiteX20" fmla="*/ 1242423 w 3031287"/>
                <a:gd name="connsiteY20" fmla="*/ 2504671 h 2581331"/>
                <a:gd name="connsiteX21" fmla="*/ 1415301 w 3031287"/>
                <a:gd name="connsiteY21" fmla="*/ 2438361 h 2581331"/>
                <a:gd name="connsiteX22" fmla="*/ 1663962 w 3031287"/>
                <a:gd name="connsiteY22" fmla="*/ 2554403 h 2581331"/>
                <a:gd name="connsiteX23" fmla="*/ 1990772 w 3031287"/>
                <a:gd name="connsiteY23" fmla="*/ 2296269 h 2581331"/>
                <a:gd name="connsiteX24" fmla="*/ 2450202 w 3031287"/>
                <a:gd name="connsiteY24" fmla="*/ 2507039 h 2581331"/>
                <a:gd name="connsiteX25" fmla="*/ 2814904 w 3031287"/>
                <a:gd name="connsiteY25" fmla="*/ 2142337 h 2581331"/>
                <a:gd name="connsiteX26" fmla="*/ 2739122 w 3031287"/>
                <a:gd name="connsiteY26" fmla="*/ 1806053 h 2581331"/>
                <a:gd name="connsiteX27" fmla="*/ 2987782 w 3031287"/>
                <a:gd name="connsiteY27" fmla="*/ 1422406 h 2581331"/>
                <a:gd name="connsiteX28" fmla="*/ 2987782 w 3031287"/>
                <a:gd name="connsiteY28" fmla="*/ 1422406 h 25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31287" h="2581331">
                  <a:moveTo>
                    <a:pt x="2987782" y="1422406"/>
                  </a:moveTo>
                  <a:cubicBezTo>
                    <a:pt x="2987782" y="1277946"/>
                    <a:pt x="2921472" y="1154800"/>
                    <a:pt x="2805431" y="1076650"/>
                  </a:cubicBezTo>
                  <a:cubicBezTo>
                    <a:pt x="2833849" y="1010340"/>
                    <a:pt x="2852795" y="941663"/>
                    <a:pt x="2852795" y="865880"/>
                  </a:cubicBezTo>
                  <a:cubicBezTo>
                    <a:pt x="2843322" y="645638"/>
                    <a:pt x="2651498" y="463287"/>
                    <a:pt x="2431256" y="463287"/>
                  </a:cubicBezTo>
                  <a:cubicBezTo>
                    <a:pt x="2355474" y="463287"/>
                    <a:pt x="2286796" y="482233"/>
                    <a:pt x="2220487" y="510651"/>
                  </a:cubicBezTo>
                  <a:cubicBezTo>
                    <a:pt x="2144705" y="425396"/>
                    <a:pt x="2028663" y="356719"/>
                    <a:pt x="1893676" y="356719"/>
                  </a:cubicBezTo>
                  <a:cubicBezTo>
                    <a:pt x="1787108" y="356719"/>
                    <a:pt x="1701853" y="394610"/>
                    <a:pt x="1626071" y="451446"/>
                  </a:cubicBezTo>
                  <a:cubicBezTo>
                    <a:pt x="1588179" y="226468"/>
                    <a:pt x="1377410" y="44117"/>
                    <a:pt x="1128750" y="44117"/>
                  </a:cubicBezTo>
                  <a:cubicBezTo>
                    <a:pt x="849303" y="44117"/>
                    <a:pt x="629061" y="273832"/>
                    <a:pt x="629061" y="550911"/>
                  </a:cubicBezTo>
                  <a:cubicBezTo>
                    <a:pt x="629061" y="560383"/>
                    <a:pt x="629061" y="569856"/>
                    <a:pt x="629061" y="569856"/>
                  </a:cubicBezTo>
                  <a:cubicBezTo>
                    <a:pt x="446710" y="569856"/>
                    <a:pt x="311723" y="714316"/>
                    <a:pt x="311723" y="884826"/>
                  </a:cubicBezTo>
                  <a:cubicBezTo>
                    <a:pt x="311723" y="922717"/>
                    <a:pt x="311723" y="951135"/>
                    <a:pt x="321196" y="979554"/>
                  </a:cubicBezTo>
                  <a:cubicBezTo>
                    <a:pt x="169631" y="1000867"/>
                    <a:pt x="44117" y="1135854"/>
                    <a:pt x="44117" y="1299260"/>
                  </a:cubicBezTo>
                  <a:cubicBezTo>
                    <a:pt x="44117" y="1403460"/>
                    <a:pt x="91481" y="1500556"/>
                    <a:pt x="179104" y="1557393"/>
                  </a:cubicBezTo>
                  <a:cubicBezTo>
                    <a:pt x="91481" y="1633175"/>
                    <a:pt x="44117" y="1749217"/>
                    <a:pt x="44117" y="1872363"/>
                  </a:cubicBezTo>
                  <a:cubicBezTo>
                    <a:pt x="44117" y="2111550"/>
                    <a:pt x="254886" y="2312847"/>
                    <a:pt x="494074" y="2312847"/>
                  </a:cubicBezTo>
                  <a:cubicBezTo>
                    <a:pt x="560383" y="2312847"/>
                    <a:pt x="657479" y="2284428"/>
                    <a:pt x="657479" y="2284428"/>
                  </a:cubicBezTo>
                  <a:cubicBezTo>
                    <a:pt x="666952" y="2293901"/>
                    <a:pt x="666952" y="2331792"/>
                    <a:pt x="676425" y="2350738"/>
                  </a:cubicBezTo>
                  <a:cubicBezTo>
                    <a:pt x="695370" y="2426520"/>
                    <a:pt x="742734" y="2466779"/>
                    <a:pt x="820885" y="2485725"/>
                  </a:cubicBezTo>
                  <a:cubicBezTo>
                    <a:pt x="906140" y="2504671"/>
                    <a:pt x="993763" y="2447834"/>
                    <a:pt x="1012708" y="2369683"/>
                  </a:cubicBezTo>
                  <a:cubicBezTo>
                    <a:pt x="1050599" y="2445466"/>
                    <a:pt x="1147695" y="2504671"/>
                    <a:pt x="1242423" y="2504671"/>
                  </a:cubicBezTo>
                  <a:cubicBezTo>
                    <a:pt x="1308733" y="2504671"/>
                    <a:pt x="1377410" y="2485725"/>
                    <a:pt x="1415301" y="2438361"/>
                  </a:cubicBezTo>
                  <a:cubicBezTo>
                    <a:pt x="1481611" y="2514143"/>
                    <a:pt x="1569234" y="2554403"/>
                    <a:pt x="1663962" y="2554403"/>
                  </a:cubicBezTo>
                  <a:cubicBezTo>
                    <a:pt x="1827367" y="2554403"/>
                    <a:pt x="1962354" y="2450202"/>
                    <a:pt x="1990772" y="2296269"/>
                  </a:cubicBezTo>
                  <a:cubicBezTo>
                    <a:pt x="2085500" y="2450202"/>
                    <a:pt x="2258378" y="2535457"/>
                    <a:pt x="2450202" y="2507039"/>
                  </a:cubicBezTo>
                  <a:cubicBezTo>
                    <a:pt x="2632553" y="2469148"/>
                    <a:pt x="2777013" y="2324688"/>
                    <a:pt x="2814904" y="2142337"/>
                  </a:cubicBezTo>
                  <a:cubicBezTo>
                    <a:pt x="2833849" y="2016823"/>
                    <a:pt x="2805431" y="1903149"/>
                    <a:pt x="2739122" y="1806053"/>
                  </a:cubicBezTo>
                  <a:cubicBezTo>
                    <a:pt x="2893054" y="1739744"/>
                    <a:pt x="2987782" y="1595284"/>
                    <a:pt x="2987782" y="1422406"/>
                  </a:cubicBezTo>
                  <a:lnTo>
                    <a:pt x="2987782" y="1422406"/>
                  </a:lnTo>
                  <a:close/>
                </a:path>
              </a:pathLst>
            </a:custGeom>
            <a:solidFill>
              <a:schemeClr val="tx2"/>
            </a:solidFill>
            <a:ln w="236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03E1155-C7FF-4F8F-C1A4-BD8ACD4DB958}"/>
                </a:ext>
              </a:extLst>
            </p:cNvPr>
            <p:cNvSpPr/>
            <p:nvPr/>
          </p:nvSpPr>
          <p:spPr>
            <a:xfrm>
              <a:off x="10032701" y="4045329"/>
              <a:ext cx="354282" cy="301692"/>
            </a:xfrm>
            <a:custGeom>
              <a:avLst/>
              <a:gdLst>
                <a:gd name="connsiteX0" fmla="*/ 2987782 w 3031287"/>
                <a:gd name="connsiteY0" fmla="*/ 1422406 h 2581331"/>
                <a:gd name="connsiteX1" fmla="*/ 2805431 w 3031287"/>
                <a:gd name="connsiteY1" fmla="*/ 1076650 h 2581331"/>
                <a:gd name="connsiteX2" fmla="*/ 2852795 w 3031287"/>
                <a:gd name="connsiteY2" fmla="*/ 865880 h 2581331"/>
                <a:gd name="connsiteX3" fmla="*/ 2431256 w 3031287"/>
                <a:gd name="connsiteY3" fmla="*/ 463287 h 2581331"/>
                <a:gd name="connsiteX4" fmla="*/ 2220487 w 3031287"/>
                <a:gd name="connsiteY4" fmla="*/ 510651 h 2581331"/>
                <a:gd name="connsiteX5" fmla="*/ 1893676 w 3031287"/>
                <a:gd name="connsiteY5" fmla="*/ 356719 h 2581331"/>
                <a:gd name="connsiteX6" fmla="*/ 1626071 w 3031287"/>
                <a:gd name="connsiteY6" fmla="*/ 451446 h 2581331"/>
                <a:gd name="connsiteX7" fmla="*/ 1128750 w 3031287"/>
                <a:gd name="connsiteY7" fmla="*/ 44117 h 2581331"/>
                <a:gd name="connsiteX8" fmla="*/ 629061 w 3031287"/>
                <a:gd name="connsiteY8" fmla="*/ 550911 h 2581331"/>
                <a:gd name="connsiteX9" fmla="*/ 629061 w 3031287"/>
                <a:gd name="connsiteY9" fmla="*/ 569856 h 2581331"/>
                <a:gd name="connsiteX10" fmla="*/ 311723 w 3031287"/>
                <a:gd name="connsiteY10" fmla="*/ 884826 h 2581331"/>
                <a:gd name="connsiteX11" fmla="*/ 321196 w 3031287"/>
                <a:gd name="connsiteY11" fmla="*/ 979554 h 2581331"/>
                <a:gd name="connsiteX12" fmla="*/ 44117 w 3031287"/>
                <a:gd name="connsiteY12" fmla="*/ 1299260 h 2581331"/>
                <a:gd name="connsiteX13" fmla="*/ 179104 w 3031287"/>
                <a:gd name="connsiteY13" fmla="*/ 1557393 h 2581331"/>
                <a:gd name="connsiteX14" fmla="*/ 44117 w 3031287"/>
                <a:gd name="connsiteY14" fmla="*/ 1872363 h 2581331"/>
                <a:gd name="connsiteX15" fmla="*/ 494074 w 3031287"/>
                <a:gd name="connsiteY15" fmla="*/ 2312847 h 2581331"/>
                <a:gd name="connsiteX16" fmla="*/ 657479 w 3031287"/>
                <a:gd name="connsiteY16" fmla="*/ 2284428 h 2581331"/>
                <a:gd name="connsiteX17" fmla="*/ 676425 w 3031287"/>
                <a:gd name="connsiteY17" fmla="*/ 2350738 h 2581331"/>
                <a:gd name="connsiteX18" fmla="*/ 820885 w 3031287"/>
                <a:gd name="connsiteY18" fmla="*/ 2485725 h 2581331"/>
                <a:gd name="connsiteX19" fmla="*/ 1012708 w 3031287"/>
                <a:gd name="connsiteY19" fmla="*/ 2369683 h 2581331"/>
                <a:gd name="connsiteX20" fmla="*/ 1242423 w 3031287"/>
                <a:gd name="connsiteY20" fmla="*/ 2504671 h 2581331"/>
                <a:gd name="connsiteX21" fmla="*/ 1415301 w 3031287"/>
                <a:gd name="connsiteY21" fmla="*/ 2438361 h 2581331"/>
                <a:gd name="connsiteX22" fmla="*/ 1663962 w 3031287"/>
                <a:gd name="connsiteY22" fmla="*/ 2554403 h 2581331"/>
                <a:gd name="connsiteX23" fmla="*/ 1990772 w 3031287"/>
                <a:gd name="connsiteY23" fmla="*/ 2296269 h 2581331"/>
                <a:gd name="connsiteX24" fmla="*/ 2450202 w 3031287"/>
                <a:gd name="connsiteY24" fmla="*/ 2507039 h 2581331"/>
                <a:gd name="connsiteX25" fmla="*/ 2814904 w 3031287"/>
                <a:gd name="connsiteY25" fmla="*/ 2142337 h 2581331"/>
                <a:gd name="connsiteX26" fmla="*/ 2739122 w 3031287"/>
                <a:gd name="connsiteY26" fmla="*/ 1806053 h 2581331"/>
                <a:gd name="connsiteX27" fmla="*/ 2987782 w 3031287"/>
                <a:gd name="connsiteY27" fmla="*/ 1422406 h 2581331"/>
                <a:gd name="connsiteX28" fmla="*/ 2987782 w 3031287"/>
                <a:gd name="connsiteY28" fmla="*/ 1422406 h 25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31287" h="2581331">
                  <a:moveTo>
                    <a:pt x="2987782" y="1422406"/>
                  </a:moveTo>
                  <a:cubicBezTo>
                    <a:pt x="2987782" y="1277946"/>
                    <a:pt x="2921472" y="1154800"/>
                    <a:pt x="2805431" y="1076650"/>
                  </a:cubicBezTo>
                  <a:cubicBezTo>
                    <a:pt x="2833849" y="1010340"/>
                    <a:pt x="2852795" y="941663"/>
                    <a:pt x="2852795" y="865880"/>
                  </a:cubicBezTo>
                  <a:cubicBezTo>
                    <a:pt x="2843322" y="645638"/>
                    <a:pt x="2651498" y="463287"/>
                    <a:pt x="2431256" y="463287"/>
                  </a:cubicBezTo>
                  <a:cubicBezTo>
                    <a:pt x="2355474" y="463287"/>
                    <a:pt x="2286796" y="482233"/>
                    <a:pt x="2220487" y="510651"/>
                  </a:cubicBezTo>
                  <a:cubicBezTo>
                    <a:pt x="2144705" y="425396"/>
                    <a:pt x="2028663" y="356719"/>
                    <a:pt x="1893676" y="356719"/>
                  </a:cubicBezTo>
                  <a:cubicBezTo>
                    <a:pt x="1787108" y="356719"/>
                    <a:pt x="1701853" y="394610"/>
                    <a:pt x="1626071" y="451446"/>
                  </a:cubicBezTo>
                  <a:cubicBezTo>
                    <a:pt x="1588179" y="226468"/>
                    <a:pt x="1377410" y="44117"/>
                    <a:pt x="1128750" y="44117"/>
                  </a:cubicBezTo>
                  <a:cubicBezTo>
                    <a:pt x="849303" y="44117"/>
                    <a:pt x="629061" y="273832"/>
                    <a:pt x="629061" y="550911"/>
                  </a:cubicBezTo>
                  <a:cubicBezTo>
                    <a:pt x="629061" y="560383"/>
                    <a:pt x="629061" y="569856"/>
                    <a:pt x="629061" y="569856"/>
                  </a:cubicBezTo>
                  <a:cubicBezTo>
                    <a:pt x="446710" y="569856"/>
                    <a:pt x="311723" y="714316"/>
                    <a:pt x="311723" y="884826"/>
                  </a:cubicBezTo>
                  <a:cubicBezTo>
                    <a:pt x="311723" y="922717"/>
                    <a:pt x="311723" y="951135"/>
                    <a:pt x="321196" y="979554"/>
                  </a:cubicBezTo>
                  <a:cubicBezTo>
                    <a:pt x="169631" y="1000867"/>
                    <a:pt x="44117" y="1135854"/>
                    <a:pt x="44117" y="1299260"/>
                  </a:cubicBezTo>
                  <a:cubicBezTo>
                    <a:pt x="44117" y="1403460"/>
                    <a:pt x="91481" y="1500556"/>
                    <a:pt x="179104" y="1557393"/>
                  </a:cubicBezTo>
                  <a:cubicBezTo>
                    <a:pt x="91481" y="1633175"/>
                    <a:pt x="44117" y="1749217"/>
                    <a:pt x="44117" y="1872363"/>
                  </a:cubicBezTo>
                  <a:cubicBezTo>
                    <a:pt x="44117" y="2111550"/>
                    <a:pt x="254886" y="2312847"/>
                    <a:pt x="494074" y="2312847"/>
                  </a:cubicBezTo>
                  <a:cubicBezTo>
                    <a:pt x="560383" y="2312847"/>
                    <a:pt x="657479" y="2284428"/>
                    <a:pt x="657479" y="2284428"/>
                  </a:cubicBezTo>
                  <a:cubicBezTo>
                    <a:pt x="666952" y="2293901"/>
                    <a:pt x="666952" y="2331792"/>
                    <a:pt x="676425" y="2350738"/>
                  </a:cubicBezTo>
                  <a:cubicBezTo>
                    <a:pt x="695370" y="2426520"/>
                    <a:pt x="742734" y="2466779"/>
                    <a:pt x="820885" y="2485725"/>
                  </a:cubicBezTo>
                  <a:cubicBezTo>
                    <a:pt x="906140" y="2504671"/>
                    <a:pt x="993763" y="2447834"/>
                    <a:pt x="1012708" y="2369683"/>
                  </a:cubicBezTo>
                  <a:cubicBezTo>
                    <a:pt x="1050599" y="2445466"/>
                    <a:pt x="1147695" y="2504671"/>
                    <a:pt x="1242423" y="2504671"/>
                  </a:cubicBezTo>
                  <a:cubicBezTo>
                    <a:pt x="1308733" y="2504671"/>
                    <a:pt x="1377410" y="2485725"/>
                    <a:pt x="1415301" y="2438361"/>
                  </a:cubicBezTo>
                  <a:cubicBezTo>
                    <a:pt x="1481611" y="2514143"/>
                    <a:pt x="1569234" y="2554403"/>
                    <a:pt x="1663962" y="2554403"/>
                  </a:cubicBezTo>
                  <a:cubicBezTo>
                    <a:pt x="1827367" y="2554403"/>
                    <a:pt x="1962354" y="2450202"/>
                    <a:pt x="1990772" y="2296269"/>
                  </a:cubicBezTo>
                  <a:cubicBezTo>
                    <a:pt x="2085500" y="2450202"/>
                    <a:pt x="2258378" y="2535457"/>
                    <a:pt x="2450202" y="2507039"/>
                  </a:cubicBezTo>
                  <a:cubicBezTo>
                    <a:pt x="2632553" y="2469148"/>
                    <a:pt x="2777013" y="2324688"/>
                    <a:pt x="2814904" y="2142337"/>
                  </a:cubicBezTo>
                  <a:cubicBezTo>
                    <a:pt x="2833849" y="2016823"/>
                    <a:pt x="2805431" y="1903149"/>
                    <a:pt x="2739122" y="1806053"/>
                  </a:cubicBezTo>
                  <a:cubicBezTo>
                    <a:pt x="2893054" y="1739744"/>
                    <a:pt x="2987782" y="1595284"/>
                    <a:pt x="2987782" y="1422406"/>
                  </a:cubicBezTo>
                  <a:lnTo>
                    <a:pt x="2987782" y="1422406"/>
                  </a:lnTo>
                  <a:close/>
                </a:path>
              </a:pathLst>
            </a:custGeom>
            <a:solidFill>
              <a:schemeClr val="tx2"/>
            </a:solidFill>
            <a:ln w="236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85" name="Wireless 4">
            <a:extLst>
              <a:ext uri="{FF2B5EF4-FFF2-40B4-BE49-F238E27FC236}">
                <a16:creationId xmlns:a16="http://schemas.microsoft.com/office/drawing/2014/main" id="{DC62DBFB-8478-8784-6511-B8685DDFB273}"/>
              </a:ext>
            </a:extLst>
          </p:cNvPr>
          <p:cNvSpPr/>
          <p:nvPr/>
        </p:nvSpPr>
        <p:spPr>
          <a:xfrm>
            <a:off x="7362726" y="2926950"/>
            <a:ext cx="48711" cy="24357"/>
          </a:xfrm>
          <a:custGeom>
            <a:avLst/>
            <a:gdLst>
              <a:gd name="connsiteX0" fmla="*/ 63112 w 61875"/>
              <a:gd name="connsiteY0" fmla="*/ 17944 h 30937"/>
              <a:gd name="connsiteX1" fmla="*/ 31556 w 61875"/>
              <a:gd name="connsiteY1" fmla="*/ 35888 h 30937"/>
              <a:gd name="connsiteX2" fmla="*/ 0 w 61875"/>
              <a:gd name="connsiteY2" fmla="*/ 17944 h 30937"/>
              <a:gd name="connsiteX3" fmla="*/ 31556 w 61875"/>
              <a:gd name="connsiteY3" fmla="*/ 0 h 30937"/>
              <a:gd name="connsiteX4" fmla="*/ 63112 w 61875"/>
              <a:gd name="connsiteY4" fmla="*/ 17944 h 3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75" h="30937">
                <a:moveTo>
                  <a:pt x="63112" y="17944"/>
                </a:moveTo>
                <a:cubicBezTo>
                  <a:pt x="63112" y="27854"/>
                  <a:pt x="48984" y="35888"/>
                  <a:pt x="31556" y="35888"/>
                </a:cubicBezTo>
                <a:cubicBezTo>
                  <a:pt x="14128" y="35888"/>
                  <a:pt x="0" y="27854"/>
                  <a:pt x="0" y="17944"/>
                </a:cubicBezTo>
                <a:cubicBezTo>
                  <a:pt x="0" y="8034"/>
                  <a:pt x="14128" y="0"/>
                  <a:pt x="31556" y="0"/>
                </a:cubicBezTo>
                <a:cubicBezTo>
                  <a:pt x="48984" y="0"/>
                  <a:pt x="63112" y="8034"/>
                  <a:pt x="63112" y="17944"/>
                </a:cubicBezTo>
                <a:close/>
              </a:path>
            </a:pathLst>
          </a:custGeom>
          <a:solidFill>
            <a:schemeClr val="accent2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pPr defTabSz="914367">
              <a:defRPr/>
            </a:pPr>
            <a:endParaRPr lang="en-US" sz="1765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6" name="Wireless 3">
            <a:extLst>
              <a:ext uri="{FF2B5EF4-FFF2-40B4-BE49-F238E27FC236}">
                <a16:creationId xmlns:a16="http://schemas.microsoft.com/office/drawing/2014/main" id="{C153B582-D17E-963B-07CD-F4B0EC8E85C1}"/>
              </a:ext>
            </a:extLst>
          </p:cNvPr>
          <p:cNvSpPr/>
          <p:nvPr/>
        </p:nvSpPr>
        <p:spPr>
          <a:xfrm>
            <a:off x="7317912" y="2845602"/>
            <a:ext cx="126649" cy="68197"/>
          </a:xfrm>
          <a:custGeom>
            <a:avLst/>
            <a:gdLst>
              <a:gd name="connsiteX0" fmla="*/ 0 w 160875"/>
              <a:gd name="connsiteY0" fmla="*/ 37125 h 86625"/>
              <a:gd name="connsiteX1" fmla="*/ 3713 w 160875"/>
              <a:gd name="connsiteY1" fmla="*/ 33413 h 86625"/>
              <a:gd name="connsiteX2" fmla="*/ 82913 w 160875"/>
              <a:gd name="connsiteY2" fmla="*/ 0 h 86625"/>
              <a:gd name="connsiteX3" fmla="*/ 161494 w 160875"/>
              <a:gd name="connsiteY3" fmla="*/ 32794 h 86625"/>
              <a:gd name="connsiteX4" fmla="*/ 165206 w 160875"/>
              <a:gd name="connsiteY4" fmla="*/ 37125 h 86625"/>
              <a:gd name="connsiteX5" fmla="*/ 157163 w 160875"/>
              <a:gd name="connsiteY5" fmla="*/ 45169 h 86625"/>
              <a:gd name="connsiteX6" fmla="*/ 153450 w 160875"/>
              <a:gd name="connsiteY6" fmla="*/ 41456 h 86625"/>
              <a:gd name="connsiteX7" fmla="*/ 82913 w 160875"/>
              <a:gd name="connsiteY7" fmla="*/ 11756 h 86625"/>
              <a:gd name="connsiteX8" fmla="*/ 11756 w 160875"/>
              <a:gd name="connsiteY8" fmla="*/ 41456 h 86625"/>
              <a:gd name="connsiteX9" fmla="*/ 8044 w 160875"/>
              <a:gd name="connsiteY9" fmla="*/ 45169 h 86625"/>
              <a:gd name="connsiteX10" fmla="*/ 0 w 160875"/>
              <a:gd name="connsiteY10" fmla="*/ 37125 h 86625"/>
              <a:gd name="connsiteX11" fmla="*/ 20419 w 160875"/>
              <a:gd name="connsiteY11" fmla="*/ 59400 h 86625"/>
              <a:gd name="connsiteX12" fmla="*/ 24750 w 160875"/>
              <a:gd name="connsiteY12" fmla="*/ 55688 h 86625"/>
              <a:gd name="connsiteX13" fmla="*/ 83531 w 160875"/>
              <a:gd name="connsiteY13" fmla="*/ 30938 h 86625"/>
              <a:gd name="connsiteX14" fmla="*/ 141075 w 160875"/>
              <a:gd name="connsiteY14" fmla="*/ 55069 h 86625"/>
              <a:gd name="connsiteX15" fmla="*/ 144788 w 160875"/>
              <a:gd name="connsiteY15" fmla="*/ 58781 h 86625"/>
              <a:gd name="connsiteX16" fmla="*/ 136744 w 160875"/>
              <a:gd name="connsiteY16" fmla="*/ 66825 h 86625"/>
              <a:gd name="connsiteX17" fmla="*/ 133031 w 160875"/>
              <a:gd name="connsiteY17" fmla="*/ 63113 h 86625"/>
              <a:gd name="connsiteX18" fmla="*/ 83531 w 160875"/>
              <a:gd name="connsiteY18" fmla="*/ 42075 h 86625"/>
              <a:gd name="connsiteX19" fmla="*/ 32794 w 160875"/>
              <a:gd name="connsiteY19" fmla="*/ 63113 h 86625"/>
              <a:gd name="connsiteX20" fmla="*/ 29081 w 160875"/>
              <a:gd name="connsiteY20" fmla="*/ 67444 h 86625"/>
              <a:gd name="connsiteX21" fmla="*/ 20419 w 160875"/>
              <a:gd name="connsiteY21" fmla="*/ 59400 h 86625"/>
              <a:gd name="connsiteX22" fmla="*/ 44550 w 160875"/>
              <a:gd name="connsiteY22" fmla="*/ 82294 h 86625"/>
              <a:gd name="connsiteX23" fmla="*/ 48263 w 160875"/>
              <a:gd name="connsiteY23" fmla="*/ 78581 h 86625"/>
              <a:gd name="connsiteX24" fmla="*/ 82294 w 160875"/>
              <a:gd name="connsiteY24" fmla="*/ 64350 h 86625"/>
              <a:gd name="connsiteX25" fmla="*/ 116325 w 160875"/>
              <a:gd name="connsiteY25" fmla="*/ 78581 h 86625"/>
              <a:gd name="connsiteX26" fmla="*/ 120038 w 160875"/>
              <a:gd name="connsiteY26" fmla="*/ 82294 h 86625"/>
              <a:gd name="connsiteX27" fmla="*/ 111994 w 160875"/>
              <a:gd name="connsiteY27" fmla="*/ 90338 h 86625"/>
              <a:gd name="connsiteX28" fmla="*/ 108900 w 160875"/>
              <a:gd name="connsiteY28" fmla="*/ 86625 h 86625"/>
              <a:gd name="connsiteX29" fmla="*/ 82294 w 160875"/>
              <a:gd name="connsiteY29" fmla="*/ 75488 h 86625"/>
              <a:gd name="connsiteX30" fmla="*/ 55688 w 160875"/>
              <a:gd name="connsiteY30" fmla="*/ 86006 h 86625"/>
              <a:gd name="connsiteX31" fmla="*/ 51975 w 160875"/>
              <a:gd name="connsiteY31" fmla="*/ 89719 h 86625"/>
              <a:gd name="connsiteX32" fmla="*/ 44550 w 160875"/>
              <a:gd name="connsiteY32" fmla="*/ 82294 h 8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60875" h="86625">
                <a:moveTo>
                  <a:pt x="0" y="37125"/>
                </a:moveTo>
                <a:lnTo>
                  <a:pt x="3713" y="33413"/>
                </a:lnTo>
                <a:cubicBezTo>
                  <a:pt x="25369" y="11756"/>
                  <a:pt x="53213" y="0"/>
                  <a:pt x="82913" y="0"/>
                </a:cubicBezTo>
                <a:cubicBezTo>
                  <a:pt x="112613" y="0"/>
                  <a:pt x="140456" y="11756"/>
                  <a:pt x="161494" y="32794"/>
                </a:cubicBezTo>
                <a:lnTo>
                  <a:pt x="165206" y="37125"/>
                </a:lnTo>
                <a:lnTo>
                  <a:pt x="157163" y="45169"/>
                </a:lnTo>
                <a:lnTo>
                  <a:pt x="153450" y="41456"/>
                </a:lnTo>
                <a:cubicBezTo>
                  <a:pt x="134888" y="22275"/>
                  <a:pt x="109519" y="11756"/>
                  <a:pt x="82913" y="11756"/>
                </a:cubicBezTo>
                <a:cubicBezTo>
                  <a:pt x="56306" y="11138"/>
                  <a:pt x="30938" y="21656"/>
                  <a:pt x="11756" y="41456"/>
                </a:cubicBezTo>
                <a:lnTo>
                  <a:pt x="8044" y="45169"/>
                </a:lnTo>
                <a:lnTo>
                  <a:pt x="0" y="37125"/>
                </a:lnTo>
                <a:close/>
                <a:moveTo>
                  <a:pt x="20419" y="59400"/>
                </a:moveTo>
                <a:lnTo>
                  <a:pt x="24750" y="55688"/>
                </a:lnTo>
                <a:cubicBezTo>
                  <a:pt x="40219" y="39600"/>
                  <a:pt x="60638" y="30938"/>
                  <a:pt x="83531" y="30938"/>
                </a:cubicBezTo>
                <a:cubicBezTo>
                  <a:pt x="105188" y="30938"/>
                  <a:pt x="125606" y="39600"/>
                  <a:pt x="141075" y="55069"/>
                </a:cubicBezTo>
                <a:lnTo>
                  <a:pt x="144788" y="58781"/>
                </a:lnTo>
                <a:lnTo>
                  <a:pt x="136744" y="66825"/>
                </a:lnTo>
                <a:lnTo>
                  <a:pt x="133031" y="63113"/>
                </a:lnTo>
                <a:cubicBezTo>
                  <a:pt x="120038" y="50119"/>
                  <a:pt x="102094" y="42075"/>
                  <a:pt x="83531" y="42075"/>
                </a:cubicBezTo>
                <a:cubicBezTo>
                  <a:pt x="63731" y="42075"/>
                  <a:pt x="46406" y="49500"/>
                  <a:pt x="32794" y="63113"/>
                </a:cubicBezTo>
                <a:lnTo>
                  <a:pt x="29081" y="67444"/>
                </a:lnTo>
                <a:lnTo>
                  <a:pt x="20419" y="59400"/>
                </a:lnTo>
                <a:close/>
                <a:moveTo>
                  <a:pt x="44550" y="82294"/>
                </a:moveTo>
                <a:lnTo>
                  <a:pt x="48263" y="78581"/>
                </a:lnTo>
                <a:cubicBezTo>
                  <a:pt x="56925" y="69300"/>
                  <a:pt x="69300" y="64350"/>
                  <a:pt x="82294" y="64350"/>
                </a:cubicBezTo>
                <a:cubicBezTo>
                  <a:pt x="95288" y="64350"/>
                  <a:pt x="107663" y="69300"/>
                  <a:pt x="116325" y="78581"/>
                </a:cubicBezTo>
                <a:lnTo>
                  <a:pt x="120038" y="82294"/>
                </a:lnTo>
                <a:lnTo>
                  <a:pt x="111994" y="90338"/>
                </a:lnTo>
                <a:lnTo>
                  <a:pt x="108900" y="86625"/>
                </a:lnTo>
                <a:cubicBezTo>
                  <a:pt x="101475" y="79200"/>
                  <a:pt x="92813" y="75488"/>
                  <a:pt x="82294" y="75488"/>
                </a:cubicBezTo>
                <a:cubicBezTo>
                  <a:pt x="71775" y="75488"/>
                  <a:pt x="62494" y="79200"/>
                  <a:pt x="55688" y="86006"/>
                </a:cubicBezTo>
                <a:lnTo>
                  <a:pt x="51975" y="89719"/>
                </a:lnTo>
                <a:lnTo>
                  <a:pt x="44550" y="82294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pPr defTabSz="914367">
              <a:defRPr/>
            </a:pPr>
            <a:endParaRPr lang="en-US" sz="1765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7" name="Wireless 1">
            <a:extLst>
              <a:ext uri="{FF2B5EF4-FFF2-40B4-BE49-F238E27FC236}">
                <a16:creationId xmlns:a16="http://schemas.microsoft.com/office/drawing/2014/main" id="{960DBF33-2D90-A71D-5DDB-822817D15990}"/>
              </a:ext>
            </a:extLst>
          </p:cNvPr>
          <p:cNvSpPr/>
          <p:nvPr/>
        </p:nvSpPr>
        <p:spPr>
          <a:xfrm flipH="1">
            <a:off x="7364482" y="3253399"/>
            <a:ext cx="148430" cy="79923"/>
          </a:xfrm>
          <a:custGeom>
            <a:avLst/>
            <a:gdLst>
              <a:gd name="connsiteX0" fmla="*/ 0 w 160875"/>
              <a:gd name="connsiteY0" fmla="*/ 37125 h 86625"/>
              <a:gd name="connsiteX1" fmla="*/ 3713 w 160875"/>
              <a:gd name="connsiteY1" fmla="*/ 33413 h 86625"/>
              <a:gd name="connsiteX2" fmla="*/ 82913 w 160875"/>
              <a:gd name="connsiteY2" fmla="*/ 0 h 86625"/>
              <a:gd name="connsiteX3" fmla="*/ 161494 w 160875"/>
              <a:gd name="connsiteY3" fmla="*/ 32794 h 86625"/>
              <a:gd name="connsiteX4" fmla="*/ 165206 w 160875"/>
              <a:gd name="connsiteY4" fmla="*/ 37125 h 86625"/>
              <a:gd name="connsiteX5" fmla="*/ 157163 w 160875"/>
              <a:gd name="connsiteY5" fmla="*/ 45169 h 86625"/>
              <a:gd name="connsiteX6" fmla="*/ 153450 w 160875"/>
              <a:gd name="connsiteY6" fmla="*/ 41456 h 86625"/>
              <a:gd name="connsiteX7" fmla="*/ 82913 w 160875"/>
              <a:gd name="connsiteY7" fmla="*/ 11756 h 86625"/>
              <a:gd name="connsiteX8" fmla="*/ 11756 w 160875"/>
              <a:gd name="connsiteY8" fmla="*/ 41456 h 86625"/>
              <a:gd name="connsiteX9" fmla="*/ 8044 w 160875"/>
              <a:gd name="connsiteY9" fmla="*/ 45169 h 86625"/>
              <a:gd name="connsiteX10" fmla="*/ 0 w 160875"/>
              <a:gd name="connsiteY10" fmla="*/ 37125 h 86625"/>
              <a:gd name="connsiteX11" fmla="*/ 20419 w 160875"/>
              <a:gd name="connsiteY11" fmla="*/ 59400 h 86625"/>
              <a:gd name="connsiteX12" fmla="*/ 24750 w 160875"/>
              <a:gd name="connsiteY12" fmla="*/ 55688 h 86625"/>
              <a:gd name="connsiteX13" fmla="*/ 83531 w 160875"/>
              <a:gd name="connsiteY13" fmla="*/ 30938 h 86625"/>
              <a:gd name="connsiteX14" fmla="*/ 141075 w 160875"/>
              <a:gd name="connsiteY14" fmla="*/ 55069 h 86625"/>
              <a:gd name="connsiteX15" fmla="*/ 144788 w 160875"/>
              <a:gd name="connsiteY15" fmla="*/ 58781 h 86625"/>
              <a:gd name="connsiteX16" fmla="*/ 136744 w 160875"/>
              <a:gd name="connsiteY16" fmla="*/ 66825 h 86625"/>
              <a:gd name="connsiteX17" fmla="*/ 133031 w 160875"/>
              <a:gd name="connsiteY17" fmla="*/ 63113 h 86625"/>
              <a:gd name="connsiteX18" fmla="*/ 83531 w 160875"/>
              <a:gd name="connsiteY18" fmla="*/ 42075 h 86625"/>
              <a:gd name="connsiteX19" fmla="*/ 32794 w 160875"/>
              <a:gd name="connsiteY19" fmla="*/ 63113 h 86625"/>
              <a:gd name="connsiteX20" fmla="*/ 29081 w 160875"/>
              <a:gd name="connsiteY20" fmla="*/ 67444 h 86625"/>
              <a:gd name="connsiteX21" fmla="*/ 20419 w 160875"/>
              <a:gd name="connsiteY21" fmla="*/ 59400 h 86625"/>
              <a:gd name="connsiteX22" fmla="*/ 44550 w 160875"/>
              <a:gd name="connsiteY22" fmla="*/ 82294 h 86625"/>
              <a:gd name="connsiteX23" fmla="*/ 48263 w 160875"/>
              <a:gd name="connsiteY23" fmla="*/ 78581 h 86625"/>
              <a:gd name="connsiteX24" fmla="*/ 82294 w 160875"/>
              <a:gd name="connsiteY24" fmla="*/ 64350 h 86625"/>
              <a:gd name="connsiteX25" fmla="*/ 116325 w 160875"/>
              <a:gd name="connsiteY25" fmla="*/ 78581 h 86625"/>
              <a:gd name="connsiteX26" fmla="*/ 120038 w 160875"/>
              <a:gd name="connsiteY26" fmla="*/ 82294 h 86625"/>
              <a:gd name="connsiteX27" fmla="*/ 111994 w 160875"/>
              <a:gd name="connsiteY27" fmla="*/ 90338 h 86625"/>
              <a:gd name="connsiteX28" fmla="*/ 108900 w 160875"/>
              <a:gd name="connsiteY28" fmla="*/ 86625 h 86625"/>
              <a:gd name="connsiteX29" fmla="*/ 82294 w 160875"/>
              <a:gd name="connsiteY29" fmla="*/ 75488 h 86625"/>
              <a:gd name="connsiteX30" fmla="*/ 55688 w 160875"/>
              <a:gd name="connsiteY30" fmla="*/ 86006 h 86625"/>
              <a:gd name="connsiteX31" fmla="*/ 51975 w 160875"/>
              <a:gd name="connsiteY31" fmla="*/ 89719 h 86625"/>
              <a:gd name="connsiteX32" fmla="*/ 44550 w 160875"/>
              <a:gd name="connsiteY32" fmla="*/ 82294 h 8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60875" h="86625">
                <a:moveTo>
                  <a:pt x="0" y="37125"/>
                </a:moveTo>
                <a:lnTo>
                  <a:pt x="3713" y="33413"/>
                </a:lnTo>
                <a:cubicBezTo>
                  <a:pt x="25369" y="11756"/>
                  <a:pt x="53213" y="0"/>
                  <a:pt x="82913" y="0"/>
                </a:cubicBezTo>
                <a:cubicBezTo>
                  <a:pt x="112613" y="0"/>
                  <a:pt x="140456" y="11756"/>
                  <a:pt x="161494" y="32794"/>
                </a:cubicBezTo>
                <a:lnTo>
                  <a:pt x="165206" y="37125"/>
                </a:lnTo>
                <a:lnTo>
                  <a:pt x="157163" y="45169"/>
                </a:lnTo>
                <a:lnTo>
                  <a:pt x="153450" y="41456"/>
                </a:lnTo>
                <a:cubicBezTo>
                  <a:pt x="134888" y="22275"/>
                  <a:pt x="109519" y="11756"/>
                  <a:pt x="82913" y="11756"/>
                </a:cubicBezTo>
                <a:cubicBezTo>
                  <a:pt x="56306" y="11138"/>
                  <a:pt x="30938" y="21656"/>
                  <a:pt x="11756" y="41456"/>
                </a:cubicBezTo>
                <a:lnTo>
                  <a:pt x="8044" y="45169"/>
                </a:lnTo>
                <a:lnTo>
                  <a:pt x="0" y="37125"/>
                </a:lnTo>
                <a:close/>
                <a:moveTo>
                  <a:pt x="20419" y="59400"/>
                </a:moveTo>
                <a:lnTo>
                  <a:pt x="24750" y="55688"/>
                </a:lnTo>
                <a:cubicBezTo>
                  <a:pt x="40219" y="39600"/>
                  <a:pt x="60638" y="30938"/>
                  <a:pt x="83531" y="30938"/>
                </a:cubicBezTo>
                <a:cubicBezTo>
                  <a:pt x="105188" y="30938"/>
                  <a:pt x="125606" y="39600"/>
                  <a:pt x="141075" y="55069"/>
                </a:cubicBezTo>
                <a:lnTo>
                  <a:pt x="144788" y="58781"/>
                </a:lnTo>
                <a:lnTo>
                  <a:pt x="136744" y="66825"/>
                </a:lnTo>
                <a:lnTo>
                  <a:pt x="133031" y="63113"/>
                </a:lnTo>
                <a:cubicBezTo>
                  <a:pt x="120038" y="50119"/>
                  <a:pt x="102094" y="42075"/>
                  <a:pt x="83531" y="42075"/>
                </a:cubicBezTo>
                <a:cubicBezTo>
                  <a:pt x="63731" y="42075"/>
                  <a:pt x="46406" y="49500"/>
                  <a:pt x="32794" y="63113"/>
                </a:cubicBezTo>
                <a:lnTo>
                  <a:pt x="29081" y="67444"/>
                </a:lnTo>
                <a:lnTo>
                  <a:pt x="20419" y="59400"/>
                </a:lnTo>
                <a:close/>
                <a:moveTo>
                  <a:pt x="44550" y="82294"/>
                </a:moveTo>
                <a:lnTo>
                  <a:pt x="48263" y="78581"/>
                </a:lnTo>
                <a:cubicBezTo>
                  <a:pt x="56925" y="69300"/>
                  <a:pt x="69300" y="64350"/>
                  <a:pt x="82294" y="64350"/>
                </a:cubicBezTo>
                <a:cubicBezTo>
                  <a:pt x="95288" y="64350"/>
                  <a:pt x="107663" y="69300"/>
                  <a:pt x="116325" y="78581"/>
                </a:cubicBezTo>
                <a:lnTo>
                  <a:pt x="120038" y="82294"/>
                </a:lnTo>
                <a:lnTo>
                  <a:pt x="111994" y="90338"/>
                </a:lnTo>
                <a:lnTo>
                  <a:pt x="108900" y="86625"/>
                </a:lnTo>
                <a:cubicBezTo>
                  <a:pt x="101475" y="79200"/>
                  <a:pt x="92813" y="75488"/>
                  <a:pt x="82294" y="75488"/>
                </a:cubicBezTo>
                <a:cubicBezTo>
                  <a:pt x="71775" y="75488"/>
                  <a:pt x="62494" y="79200"/>
                  <a:pt x="55688" y="86006"/>
                </a:cubicBezTo>
                <a:lnTo>
                  <a:pt x="51975" y="89719"/>
                </a:lnTo>
                <a:lnTo>
                  <a:pt x="44550" y="82294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pPr defTabSz="914367">
              <a:defRPr/>
            </a:pPr>
            <a:endParaRPr lang="en-US" sz="1765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88" name="Wireless 2">
            <a:extLst>
              <a:ext uri="{FF2B5EF4-FFF2-40B4-BE49-F238E27FC236}">
                <a16:creationId xmlns:a16="http://schemas.microsoft.com/office/drawing/2014/main" id="{20FA0023-336D-3192-1764-DA6A986DC67B}"/>
              </a:ext>
            </a:extLst>
          </p:cNvPr>
          <p:cNvSpPr/>
          <p:nvPr/>
        </p:nvSpPr>
        <p:spPr>
          <a:xfrm rot="1457501" flipH="1">
            <a:off x="8381937" y="2614358"/>
            <a:ext cx="148430" cy="79923"/>
          </a:xfrm>
          <a:custGeom>
            <a:avLst/>
            <a:gdLst>
              <a:gd name="connsiteX0" fmla="*/ 0 w 160875"/>
              <a:gd name="connsiteY0" fmla="*/ 37125 h 86625"/>
              <a:gd name="connsiteX1" fmla="*/ 3713 w 160875"/>
              <a:gd name="connsiteY1" fmla="*/ 33413 h 86625"/>
              <a:gd name="connsiteX2" fmla="*/ 82913 w 160875"/>
              <a:gd name="connsiteY2" fmla="*/ 0 h 86625"/>
              <a:gd name="connsiteX3" fmla="*/ 161494 w 160875"/>
              <a:gd name="connsiteY3" fmla="*/ 32794 h 86625"/>
              <a:gd name="connsiteX4" fmla="*/ 165206 w 160875"/>
              <a:gd name="connsiteY4" fmla="*/ 37125 h 86625"/>
              <a:gd name="connsiteX5" fmla="*/ 157163 w 160875"/>
              <a:gd name="connsiteY5" fmla="*/ 45169 h 86625"/>
              <a:gd name="connsiteX6" fmla="*/ 153450 w 160875"/>
              <a:gd name="connsiteY6" fmla="*/ 41456 h 86625"/>
              <a:gd name="connsiteX7" fmla="*/ 82913 w 160875"/>
              <a:gd name="connsiteY7" fmla="*/ 11756 h 86625"/>
              <a:gd name="connsiteX8" fmla="*/ 11756 w 160875"/>
              <a:gd name="connsiteY8" fmla="*/ 41456 h 86625"/>
              <a:gd name="connsiteX9" fmla="*/ 8044 w 160875"/>
              <a:gd name="connsiteY9" fmla="*/ 45169 h 86625"/>
              <a:gd name="connsiteX10" fmla="*/ 0 w 160875"/>
              <a:gd name="connsiteY10" fmla="*/ 37125 h 86625"/>
              <a:gd name="connsiteX11" fmla="*/ 20419 w 160875"/>
              <a:gd name="connsiteY11" fmla="*/ 59400 h 86625"/>
              <a:gd name="connsiteX12" fmla="*/ 24750 w 160875"/>
              <a:gd name="connsiteY12" fmla="*/ 55688 h 86625"/>
              <a:gd name="connsiteX13" fmla="*/ 83531 w 160875"/>
              <a:gd name="connsiteY13" fmla="*/ 30938 h 86625"/>
              <a:gd name="connsiteX14" fmla="*/ 141075 w 160875"/>
              <a:gd name="connsiteY14" fmla="*/ 55069 h 86625"/>
              <a:gd name="connsiteX15" fmla="*/ 144788 w 160875"/>
              <a:gd name="connsiteY15" fmla="*/ 58781 h 86625"/>
              <a:gd name="connsiteX16" fmla="*/ 136744 w 160875"/>
              <a:gd name="connsiteY16" fmla="*/ 66825 h 86625"/>
              <a:gd name="connsiteX17" fmla="*/ 133031 w 160875"/>
              <a:gd name="connsiteY17" fmla="*/ 63113 h 86625"/>
              <a:gd name="connsiteX18" fmla="*/ 83531 w 160875"/>
              <a:gd name="connsiteY18" fmla="*/ 42075 h 86625"/>
              <a:gd name="connsiteX19" fmla="*/ 32794 w 160875"/>
              <a:gd name="connsiteY19" fmla="*/ 63113 h 86625"/>
              <a:gd name="connsiteX20" fmla="*/ 29081 w 160875"/>
              <a:gd name="connsiteY20" fmla="*/ 67444 h 86625"/>
              <a:gd name="connsiteX21" fmla="*/ 20419 w 160875"/>
              <a:gd name="connsiteY21" fmla="*/ 59400 h 86625"/>
              <a:gd name="connsiteX22" fmla="*/ 44550 w 160875"/>
              <a:gd name="connsiteY22" fmla="*/ 82294 h 86625"/>
              <a:gd name="connsiteX23" fmla="*/ 48263 w 160875"/>
              <a:gd name="connsiteY23" fmla="*/ 78581 h 86625"/>
              <a:gd name="connsiteX24" fmla="*/ 82294 w 160875"/>
              <a:gd name="connsiteY24" fmla="*/ 64350 h 86625"/>
              <a:gd name="connsiteX25" fmla="*/ 116325 w 160875"/>
              <a:gd name="connsiteY25" fmla="*/ 78581 h 86625"/>
              <a:gd name="connsiteX26" fmla="*/ 120038 w 160875"/>
              <a:gd name="connsiteY26" fmla="*/ 82294 h 86625"/>
              <a:gd name="connsiteX27" fmla="*/ 111994 w 160875"/>
              <a:gd name="connsiteY27" fmla="*/ 90338 h 86625"/>
              <a:gd name="connsiteX28" fmla="*/ 108900 w 160875"/>
              <a:gd name="connsiteY28" fmla="*/ 86625 h 86625"/>
              <a:gd name="connsiteX29" fmla="*/ 82294 w 160875"/>
              <a:gd name="connsiteY29" fmla="*/ 75488 h 86625"/>
              <a:gd name="connsiteX30" fmla="*/ 55688 w 160875"/>
              <a:gd name="connsiteY30" fmla="*/ 86006 h 86625"/>
              <a:gd name="connsiteX31" fmla="*/ 51975 w 160875"/>
              <a:gd name="connsiteY31" fmla="*/ 89719 h 86625"/>
              <a:gd name="connsiteX32" fmla="*/ 44550 w 160875"/>
              <a:gd name="connsiteY32" fmla="*/ 82294 h 8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60875" h="86625">
                <a:moveTo>
                  <a:pt x="0" y="37125"/>
                </a:moveTo>
                <a:lnTo>
                  <a:pt x="3713" y="33413"/>
                </a:lnTo>
                <a:cubicBezTo>
                  <a:pt x="25369" y="11756"/>
                  <a:pt x="53213" y="0"/>
                  <a:pt x="82913" y="0"/>
                </a:cubicBezTo>
                <a:cubicBezTo>
                  <a:pt x="112613" y="0"/>
                  <a:pt x="140456" y="11756"/>
                  <a:pt x="161494" y="32794"/>
                </a:cubicBezTo>
                <a:lnTo>
                  <a:pt x="165206" y="37125"/>
                </a:lnTo>
                <a:lnTo>
                  <a:pt x="157163" y="45169"/>
                </a:lnTo>
                <a:lnTo>
                  <a:pt x="153450" y="41456"/>
                </a:lnTo>
                <a:cubicBezTo>
                  <a:pt x="134888" y="22275"/>
                  <a:pt x="109519" y="11756"/>
                  <a:pt x="82913" y="11756"/>
                </a:cubicBezTo>
                <a:cubicBezTo>
                  <a:pt x="56306" y="11138"/>
                  <a:pt x="30938" y="21656"/>
                  <a:pt x="11756" y="41456"/>
                </a:cubicBezTo>
                <a:lnTo>
                  <a:pt x="8044" y="45169"/>
                </a:lnTo>
                <a:lnTo>
                  <a:pt x="0" y="37125"/>
                </a:lnTo>
                <a:close/>
                <a:moveTo>
                  <a:pt x="20419" y="59400"/>
                </a:moveTo>
                <a:lnTo>
                  <a:pt x="24750" y="55688"/>
                </a:lnTo>
                <a:cubicBezTo>
                  <a:pt x="40219" y="39600"/>
                  <a:pt x="60638" y="30938"/>
                  <a:pt x="83531" y="30938"/>
                </a:cubicBezTo>
                <a:cubicBezTo>
                  <a:pt x="105188" y="30938"/>
                  <a:pt x="125606" y="39600"/>
                  <a:pt x="141075" y="55069"/>
                </a:cubicBezTo>
                <a:lnTo>
                  <a:pt x="144788" y="58781"/>
                </a:lnTo>
                <a:lnTo>
                  <a:pt x="136744" y="66825"/>
                </a:lnTo>
                <a:lnTo>
                  <a:pt x="133031" y="63113"/>
                </a:lnTo>
                <a:cubicBezTo>
                  <a:pt x="120038" y="50119"/>
                  <a:pt x="102094" y="42075"/>
                  <a:pt x="83531" y="42075"/>
                </a:cubicBezTo>
                <a:cubicBezTo>
                  <a:pt x="63731" y="42075"/>
                  <a:pt x="46406" y="49500"/>
                  <a:pt x="32794" y="63113"/>
                </a:cubicBezTo>
                <a:lnTo>
                  <a:pt x="29081" y="67444"/>
                </a:lnTo>
                <a:lnTo>
                  <a:pt x="20419" y="59400"/>
                </a:lnTo>
                <a:close/>
                <a:moveTo>
                  <a:pt x="44550" y="82294"/>
                </a:moveTo>
                <a:lnTo>
                  <a:pt x="48263" y="78581"/>
                </a:lnTo>
                <a:cubicBezTo>
                  <a:pt x="56925" y="69300"/>
                  <a:pt x="69300" y="64350"/>
                  <a:pt x="82294" y="64350"/>
                </a:cubicBezTo>
                <a:cubicBezTo>
                  <a:pt x="95288" y="64350"/>
                  <a:pt x="107663" y="69300"/>
                  <a:pt x="116325" y="78581"/>
                </a:cubicBezTo>
                <a:lnTo>
                  <a:pt x="120038" y="82294"/>
                </a:lnTo>
                <a:lnTo>
                  <a:pt x="111994" y="90338"/>
                </a:lnTo>
                <a:lnTo>
                  <a:pt x="108900" y="86625"/>
                </a:lnTo>
                <a:cubicBezTo>
                  <a:pt x="101475" y="79200"/>
                  <a:pt x="92813" y="75488"/>
                  <a:pt x="82294" y="75488"/>
                </a:cubicBezTo>
                <a:cubicBezTo>
                  <a:pt x="71775" y="75488"/>
                  <a:pt x="62494" y="79200"/>
                  <a:pt x="55688" y="86006"/>
                </a:cubicBezTo>
                <a:lnTo>
                  <a:pt x="51975" y="89719"/>
                </a:lnTo>
                <a:lnTo>
                  <a:pt x="44550" y="82294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pPr defTabSz="914367">
              <a:defRPr/>
            </a:pPr>
            <a:endParaRPr lang="en-US" sz="1765">
              <a:solidFill>
                <a:srgbClr val="000000"/>
              </a:solidFill>
              <a:latin typeface="Segoe UI"/>
            </a:endParaRPr>
          </a:p>
        </p:txBody>
      </p:sp>
      <p:grpSp>
        <p:nvGrpSpPr>
          <p:cNvPr id="89" name="City">
            <a:extLst>
              <a:ext uri="{FF2B5EF4-FFF2-40B4-BE49-F238E27FC236}">
                <a16:creationId xmlns:a16="http://schemas.microsoft.com/office/drawing/2014/main" id="{44206774-6257-FA5B-5F53-86539597D115}"/>
              </a:ext>
            </a:extLst>
          </p:cNvPr>
          <p:cNvGrpSpPr/>
          <p:nvPr/>
        </p:nvGrpSpPr>
        <p:grpSpPr>
          <a:xfrm>
            <a:off x="7336290" y="2725861"/>
            <a:ext cx="1525509" cy="804999"/>
            <a:chOff x="7398341" y="2957207"/>
            <a:chExt cx="1556099" cy="821141"/>
          </a:xfrm>
        </p:grpSpPr>
        <p:grpSp>
          <p:nvGrpSpPr>
            <p:cNvPr id="90" name="Group 133">
              <a:extLst>
                <a:ext uri="{FF2B5EF4-FFF2-40B4-BE49-F238E27FC236}">
                  <a16:creationId xmlns:a16="http://schemas.microsoft.com/office/drawing/2014/main" id="{865FBAA8-4D25-29CA-DE5D-9B51B96C3B7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98341" y="3607169"/>
              <a:ext cx="268995" cy="171179"/>
              <a:chOff x="6740" y="1489"/>
              <a:chExt cx="264" cy="168"/>
            </a:xfrm>
            <a:solidFill>
              <a:schemeClr val="tx2"/>
            </a:solidFill>
          </p:grpSpPr>
          <p:sp>
            <p:nvSpPr>
              <p:cNvPr id="133" name="Freeform 134">
                <a:extLst>
                  <a:ext uri="{FF2B5EF4-FFF2-40B4-BE49-F238E27FC236}">
                    <a16:creationId xmlns:a16="http://schemas.microsoft.com/office/drawing/2014/main" id="{AAC00F28-1F0D-28ED-7FBD-1DA43A2ED9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40" y="1489"/>
                <a:ext cx="264" cy="149"/>
              </a:xfrm>
              <a:custGeom>
                <a:avLst/>
                <a:gdLst>
                  <a:gd name="T0" fmla="*/ 186 w 426"/>
                  <a:gd name="T1" fmla="*/ 80 h 240"/>
                  <a:gd name="T2" fmla="*/ 186 w 426"/>
                  <a:gd name="T3" fmla="*/ 80 h 240"/>
                  <a:gd name="T4" fmla="*/ 186 w 426"/>
                  <a:gd name="T5" fmla="*/ 27 h 240"/>
                  <a:gd name="T6" fmla="*/ 242 w 426"/>
                  <a:gd name="T7" fmla="*/ 27 h 240"/>
                  <a:gd name="T8" fmla="*/ 251 w 426"/>
                  <a:gd name="T9" fmla="*/ 31 h 240"/>
                  <a:gd name="T10" fmla="*/ 301 w 426"/>
                  <a:gd name="T11" fmla="*/ 80 h 240"/>
                  <a:gd name="T12" fmla="*/ 186 w 426"/>
                  <a:gd name="T13" fmla="*/ 80 h 240"/>
                  <a:gd name="T14" fmla="*/ 159 w 426"/>
                  <a:gd name="T15" fmla="*/ 80 h 240"/>
                  <a:gd name="T16" fmla="*/ 159 w 426"/>
                  <a:gd name="T17" fmla="*/ 80 h 240"/>
                  <a:gd name="T18" fmla="*/ 64 w 426"/>
                  <a:gd name="T19" fmla="*/ 80 h 240"/>
                  <a:gd name="T20" fmla="*/ 84 w 426"/>
                  <a:gd name="T21" fmla="*/ 35 h 240"/>
                  <a:gd name="T22" fmla="*/ 90 w 426"/>
                  <a:gd name="T23" fmla="*/ 29 h 240"/>
                  <a:gd name="T24" fmla="*/ 97 w 426"/>
                  <a:gd name="T25" fmla="*/ 27 h 240"/>
                  <a:gd name="T26" fmla="*/ 159 w 426"/>
                  <a:gd name="T27" fmla="*/ 27 h 240"/>
                  <a:gd name="T28" fmla="*/ 159 w 426"/>
                  <a:gd name="T29" fmla="*/ 80 h 240"/>
                  <a:gd name="T30" fmla="*/ 420 w 426"/>
                  <a:gd name="T31" fmla="*/ 129 h 240"/>
                  <a:gd name="T32" fmla="*/ 420 w 426"/>
                  <a:gd name="T33" fmla="*/ 129 h 240"/>
                  <a:gd name="T34" fmla="*/ 403 w 426"/>
                  <a:gd name="T35" fmla="*/ 104 h 240"/>
                  <a:gd name="T36" fmla="*/ 377 w 426"/>
                  <a:gd name="T37" fmla="*/ 87 h 240"/>
                  <a:gd name="T38" fmla="*/ 346 w 426"/>
                  <a:gd name="T39" fmla="*/ 80 h 240"/>
                  <a:gd name="T40" fmla="*/ 338 w 426"/>
                  <a:gd name="T41" fmla="*/ 80 h 240"/>
                  <a:gd name="T42" fmla="*/ 270 w 426"/>
                  <a:gd name="T43" fmla="*/ 12 h 240"/>
                  <a:gd name="T44" fmla="*/ 257 w 426"/>
                  <a:gd name="T45" fmla="*/ 3 h 240"/>
                  <a:gd name="T46" fmla="*/ 242 w 426"/>
                  <a:gd name="T47" fmla="*/ 0 h 240"/>
                  <a:gd name="T48" fmla="*/ 53 w 426"/>
                  <a:gd name="T49" fmla="*/ 0 h 240"/>
                  <a:gd name="T50" fmla="*/ 53 w 426"/>
                  <a:gd name="T51" fmla="*/ 27 h 240"/>
                  <a:gd name="T52" fmla="*/ 59 w 426"/>
                  <a:gd name="T53" fmla="*/ 27 h 240"/>
                  <a:gd name="T54" fmla="*/ 6 w 426"/>
                  <a:gd name="T55" fmla="*/ 144 h 240"/>
                  <a:gd name="T56" fmla="*/ 0 w 426"/>
                  <a:gd name="T57" fmla="*/ 172 h 240"/>
                  <a:gd name="T58" fmla="*/ 0 w 426"/>
                  <a:gd name="T59" fmla="*/ 187 h 240"/>
                  <a:gd name="T60" fmla="*/ 2 w 426"/>
                  <a:gd name="T61" fmla="*/ 204 h 240"/>
                  <a:gd name="T62" fmla="*/ 8 w 426"/>
                  <a:gd name="T63" fmla="*/ 183 h 240"/>
                  <a:gd name="T64" fmla="*/ 24 w 426"/>
                  <a:gd name="T65" fmla="*/ 159 h 240"/>
                  <a:gd name="T66" fmla="*/ 49 w 426"/>
                  <a:gd name="T67" fmla="*/ 142 h 240"/>
                  <a:gd name="T68" fmla="*/ 79 w 426"/>
                  <a:gd name="T69" fmla="*/ 136 h 240"/>
                  <a:gd name="T70" fmla="*/ 110 w 426"/>
                  <a:gd name="T71" fmla="*/ 142 h 240"/>
                  <a:gd name="T72" fmla="*/ 135 w 426"/>
                  <a:gd name="T73" fmla="*/ 159 h 240"/>
                  <a:gd name="T74" fmla="*/ 151 w 426"/>
                  <a:gd name="T75" fmla="*/ 183 h 240"/>
                  <a:gd name="T76" fmla="*/ 157 w 426"/>
                  <a:gd name="T77" fmla="*/ 214 h 240"/>
                  <a:gd name="T78" fmla="*/ 153 w 426"/>
                  <a:gd name="T79" fmla="*/ 240 h 240"/>
                  <a:gd name="T80" fmla="*/ 246 w 426"/>
                  <a:gd name="T81" fmla="*/ 240 h 240"/>
                  <a:gd name="T82" fmla="*/ 242 w 426"/>
                  <a:gd name="T83" fmla="*/ 214 h 240"/>
                  <a:gd name="T84" fmla="*/ 248 w 426"/>
                  <a:gd name="T85" fmla="*/ 183 h 240"/>
                  <a:gd name="T86" fmla="*/ 264 w 426"/>
                  <a:gd name="T87" fmla="*/ 159 h 240"/>
                  <a:gd name="T88" fmla="*/ 289 w 426"/>
                  <a:gd name="T89" fmla="*/ 142 h 240"/>
                  <a:gd name="T90" fmla="*/ 319 w 426"/>
                  <a:gd name="T91" fmla="*/ 136 h 240"/>
                  <a:gd name="T92" fmla="*/ 350 w 426"/>
                  <a:gd name="T93" fmla="*/ 142 h 240"/>
                  <a:gd name="T94" fmla="*/ 375 w 426"/>
                  <a:gd name="T95" fmla="*/ 159 h 240"/>
                  <a:gd name="T96" fmla="*/ 391 w 426"/>
                  <a:gd name="T97" fmla="*/ 183 h 240"/>
                  <a:gd name="T98" fmla="*/ 397 w 426"/>
                  <a:gd name="T99" fmla="*/ 214 h 240"/>
                  <a:gd name="T100" fmla="*/ 393 w 426"/>
                  <a:gd name="T101" fmla="*/ 240 h 240"/>
                  <a:gd name="T102" fmla="*/ 399 w 426"/>
                  <a:gd name="T103" fmla="*/ 240 h 240"/>
                  <a:gd name="T104" fmla="*/ 410 w 426"/>
                  <a:gd name="T105" fmla="*/ 238 h 240"/>
                  <a:gd name="T106" fmla="*/ 418 w 426"/>
                  <a:gd name="T107" fmla="*/ 233 h 240"/>
                  <a:gd name="T108" fmla="*/ 424 w 426"/>
                  <a:gd name="T109" fmla="*/ 224 h 240"/>
                  <a:gd name="T110" fmla="*/ 426 w 426"/>
                  <a:gd name="T111" fmla="*/ 214 h 240"/>
                  <a:gd name="T112" fmla="*/ 426 w 426"/>
                  <a:gd name="T113" fmla="*/ 160 h 240"/>
                  <a:gd name="T114" fmla="*/ 420 w 426"/>
                  <a:gd name="T115" fmla="*/ 1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26" h="240">
                    <a:moveTo>
                      <a:pt x="186" y="80"/>
                    </a:moveTo>
                    <a:lnTo>
                      <a:pt x="186" y="80"/>
                    </a:lnTo>
                    <a:lnTo>
                      <a:pt x="186" y="27"/>
                    </a:lnTo>
                    <a:lnTo>
                      <a:pt x="242" y="27"/>
                    </a:lnTo>
                    <a:cubicBezTo>
                      <a:pt x="245" y="27"/>
                      <a:pt x="249" y="28"/>
                      <a:pt x="251" y="31"/>
                    </a:cubicBezTo>
                    <a:lnTo>
                      <a:pt x="301" y="80"/>
                    </a:lnTo>
                    <a:lnTo>
                      <a:pt x="186" y="80"/>
                    </a:lnTo>
                    <a:close/>
                    <a:moveTo>
                      <a:pt x="159" y="80"/>
                    </a:moveTo>
                    <a:lnTo>
                      <a:pt x="159" y="80"/>
                    </a:lnTo>
                    <a:lnTo>
                      <a:pt x="64" y="80"/>
                    </a:lnTo>
                    <a:lnTo>
                      <a:pt x="84" y="35"/>
                    </a:lnTo>
                    <a:cubicBezTo>
                      <a:pt x="86" y="32"/>
                      <a:pt x="87" y="31"/>
                      <a:pt x="90" y="29"/>
                    </a:cubicBezTo>
                    <a:cubicBezTo>
                      <a:pt x="92" y="28"/>
                      <a:pt x="94" y="27"/>
                      <a:pt x="97" y="27"/>
                    </a:cubicBezTo>
                    <a:lnTo>
                      <a:pt x="159" y="27"/>
                    </a:lnTo>
                    <a:lnTo>
                      <a:pt x="159" y="80"/>
                    </a:lnTo>
                    <a:close/>
                    <a:moveTo>
                      <a:pt x="420" y="129"/>
                    </a:moveTo>
                    <a:lnTo>
                      <a:pt x="420" y="129"/>
                    </a:lnTo>
                    <a:cubicBezTo>
                      <a:pt x="416" y="119"/>
                      <a:pt x="410" y="111"/>
                      <a:pt x="403" y="104"/>
                    </a:cubicBezTo>
                    <a:cubicBezTo>
                      <a:pt x="396" y="97"/>
                      <a:pt x="387" y="91"/>
                      <a:pt x="377" y="87"/>
                    </a:cubicBezTo>
                    <a:cubicBezTo>
                      <a:pt x="368" y="82"/>
                      <a:pt x="357" y="80"/>
                      <a:pt x="346" y="80"/>
                    </a:cubicBezTo>
                    <a:lnTo>
                      <a:pt x="338" y="80"/>
                    </a:lnTo>
                    <a:lnTo>
                      <a:pt x="270" y="12"/>
                    </a:lnTo>
                    <a:cubicBezTo>
                      <a:pt x="266" y="8"/>
                      <a:pt x="262" y="5"/>
                      <a:pt x="257" y="3"/>
                    </a:cubicBezTo>
                    <a:cubicBezTo>
                      <a:pt x="252" y="1"/>
                      <a:pt x="247" y="0"/>
                      <a:pt x="242" y="0"/>
                    </a:cubicBezTo>
                    <a:lnTo>
                      <a:pt x="53" y="0"/>
                    </a:lnTo>
                    <a:lnTo>
                      <a:pt x="53" y="27"/>
                    </a:lnTo>
                    <a:lnTo>
                      <a:pt x="59" y="27"/>
                    </a:lnTo>
                    <a:lnTo>
                      <a:pt x="6" y="144"/>
                    </a:lnTo>
                    <a:cubicBezTo>
                      <a:pt x="2" y="153"/>
                      <a:pt x="0" y="162"/>
                      <a:pt x="0" y="172"/>
                    </a:cubicBezTo>
                    <a:lnTo>
                      <a:pt x="0" y="187"/>
                    </a:lnTo>
                    <a:cubicBezTo>
                      <a:pt x="0" y="193"/>
                      <a:pt x="0" y="198"/>
                      <a:pt x="2" y="204"/>
                    </a:cubicBezTo>
                    <a:cubicBezTo>
                      <a:pt x="3" y="197"/>
                      <a:pt x="5" y="190"/>
                      <a:pt x="8" y="183"/>
                    </a:cubicBezTo>
                    <a:cubicBezTo>
                      <a:pt x="12" y="174"/>
                      <a:pt x="17" y="166"/>
                      <a:pt x="24" y="159"/>
                    </a:cubicBezTo>
                    <a:cubicBezTo>
                      <a:pt x="31" y="152"/>
                      <a:pt x="40" y="146"/>
                      <a:pt x="49" y="142"/>
                    </a:cubicBezTo>
                    <a:cubicBezTo>
                      <a:pt x="58" y="138"/>
                      <a:pt x="69" y="136"/>
                      <a:pt x="79" y="136"/>
                    </a:cubicBezTo>
                    <a:cubicBezTo>
                      <a:pt x="90" y="136"/>
                      <a:pt x="101" y="138"/>
                      <a:pt x="110" y="142"/>
                    </a:cubicBezTo>
                    <a:cubicBezTo>
                      <a:pt x="119" y="146"/>
                      <a:pt x="128" y="152"/>
                      <a:pt x="135" y="159"/>
                    </a:cubicBezTo>
                    <a:cubicBezTo>
                      <a:pt x="142" y="166"/>
                      <a:pt x="147" y="174"/>
                      <a:pt x="151" y="183"/>
                    </a:cubicBezTo>
                    <a:cubicBezTo>
                      <a:pt x="155" y="193"/>
                      <a:pt x="157" y="203"/>
                      <a:pt x="157" y="214"/>
                    </a:cubicBezTo>
                    <a:cubicBezTo>
                      <a:pt x="157" y="223"/>
                      <a:pt x="156" y="232"/>
                      <a:pt x="153" y="240"/>
                    </a:cubicBezTo>
                    <a:lnTo>
                      <a:pt x="246" y="240"/>
                    </a:lnTo>
                    <a:cubicBezTo>
                      <a:pt x="243" y="232"/>
                      <a:pt x="242" y="223"/>
                      <a:pt x="242" y="214"/>
                    </a:cubicBezTo>
                    <a:cubicBezTo>
                      <a:pt x="242" y="203"/>
                      <a:pt x="244" y="193"/>
                      <a:pt x="248" y="183"/>
                    </a:cubicBezTo>
                    <a:cubicBezTo>
                      <a:pt x="252" y="174"/>
                      <a:pt x="257" y="166"/>
                      <a:pt x="264" y="159"/>
                    </a:cubicBezTo>
                    <a:cubicBezTo>
                      <a:pt x="271" y="152"/>
                      <a:pt x="280" y="146"/>
                      <a:pt x="289" y="142"/>
                    </a:cubicBezTo>
                    <a:cubicBezTo>
                      <a:pt x="298" y="138"/>
                      <a:pt x="309" y="136"/>
                      <a:pt x="319" y="136"/>
                    </a:cubicBezTo>
                    <a:cubicBezTo>
                      <a:pt x="330" y="136"/>
                      <a:pt x="341" y="138"/>
                      <a:pt x="350" y="142"/>
                    </a:cubicBezTo>
                    <a:cubicBezTo>
                      <a:pt x="359" y="146"/>
                      <a:pt x="367" y="152"/>
                      <a:pt x="375" y="159"/>
                    </a:cubicBezTo>
                    <a:cubicBezTo>
                      <a:pt x="382" y="166"/>
                      <a:pt x="387" y="174"/>
                      <a:pt x="391" y="183"/>
                    </a:cubicBezTo>
                    <a:cubicBezTo>
                      <a:pt x="395" y="193"/>
                      <a:pt x="397" y="203"/>
                      <a:pt x="397" y="214"/>
                    </a:cubicBezTo>
                    <a:cubicBezTo>
                      <a:pt x="397" y="223"/>
                      <a:pt x="396" y="232"/>
                      <a:pt x="393" y="240"/>
                    </a:cubicBezTo>
                    <a:lnTo>
                      <a:pt x="399" y="240"/>
                    </a:lnTo>
                    <a:cubicBezTo>
                      <a:pt x="403" y="240"/>
                      <a:pt x="407" y="240"/>
                      <a:pt x="410" y="238"/>
                    </a:cubicBezTo>
                    <a:cubicBezTo>
                      <a:pt x="413" y="237"/>
                      <a:pt x="416" y="235"/>
                      <a:pt x="418" y="233"/>
                    </a:cubicBezTo>
                    <a:cubicBezTo>
                      <a:pt x="421" y="230"/>
                      <a:pt x="423" y="227"/>
                      <a:pt x="424" y="224"/>
                    </a:cubicBezTo>
                    <a:cubicBezTo>
                      <a:pt x="425" y="221"/>
                      <a:pt x="426" y="217"/>
                      <a:pt x="426" y="214"/>
                    </a:cubicBezTo>
                    <a:lnTo>
                      <a:pt x="426" y="160"/>
                    </a:lnTo>
                    <a:cubicBezTo>
                      <a:pt x="426" y="149"/>
                      <a:pt x="424" y="139"/>
                      <a:pt x="420" y="129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134" name="Freeform 135">
                <a:extLst>
                  <a:ext uri="{FF2B5EF4-FFF2-40B4-BE49-F238E27FC236}">
                    <a16:creationId xmlns:a16="http://schemas.microsoft.com/office/drawing/2014/main" id="{7133E918-968E-CCB9-0C74-A1B7DB6D5F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4" y="1587"/>
                <a:ext cx="70" cy="70"/>
              </a:xfrm>
              <a:custGeom>
                <a:avLst/>
                <a:gdLst>
                  <a:gd name="T0" fmla="*/ 32 w 113"/>
                  <a:gd name="T1" fmla="*/ 45 h 112"/>
                  <a:gd name="T2" fmla="*/ 32 w 113"/>
                  <a:gd name="T3" fmla="*/ 45 h 112"/>
                  <a:gd name="T4" fmla="*/ 38 w 113"/>
                  <a:gd name="T5" fmla="*/ 37 h 112"/>
                  <a:gd name="T6" fmla="*/ 46 w 113"/>
                  <a:gd name="T7" fmla="*/ 31 h 112"/>
                  <a:gd name="T8" fmla="*/ 57 w 113"/>
                  <a:gd name="T9" fmla="*/ 29 h 112"/>
                  <a:gd name="T10" fmla="*/ 67 w 113"/>
                  <a:gd name="T11" fmla="*/ 31 h 112"/>
                  <a:gd name="T12" fmla="*/ 75 w 113"/>
                  <a:gd name="T13" fmla="*/ 37 h 112"/>
                  <a:gd name="T14" fmla="*/ 81 w 113"/>
                  <a:gd name="T15" fmla="*/ 45 h 112"/>
                  <a:gd name="T16" fmla="*/ 83 w 113"/>
                  <a:gd name="T17" fmla="*/ 56 h 112"/>
                  <a:gd name="T18" fmla="*/ 81 w 113"/>
                  <a:gd name="T19" fmla="*/ 66 h 112"/>
                  <a:gd name="T20" fmla="*/ 75 w 113"/>
                  <a:gd name="T21" fmla="*/ 75 h 112"/>
                  <a:gd name="T22" fmla="*/ 67 w 113"/>
                  <a:gd name="T23" fmla="*/ 80 h 112"/>
                  <a:gd name="T24" fmla="*/ 57 w 113"/>
                  <a:gd name="T25" fmla="*/ 82 h 112"/>
                  <a:gd name="T26" fmla="*/ 46 w 113"/>
                  <a:gd name="T27" fmla="*/ 80 h 112"/>
                  <a:gd name="T28" fmla="*/ 38 w 113"/>
                  <a:gd name="T29" fmla="*/ 75 h 112"/>
                  <a:gd name="T30" fmla="*/ 32 w 113"/>
                  <a:gd name="T31" fmla="*/ 66 h 112"/>
                  <a:gd name="T32" fmla="*/ 30 w 113"/>
                  <a:gd name="T33" fmla="*/ 56 h 112"/>
                  <a:gd name="T34" fmla="*/ 32 w 113"/>
                  <a:gd name="T35" fmla="*/ 45 h 112"/>
                  <a:gd name="T36" fmla="*/ 96 w 113"/>
                  <a:gd name="T37" fmla="*/ 16 h 112"/>
                  <a:gd name="T38" fmla="*/ 96 w 113"/>
                  <a:gd name="T39" fmla="*/ 16 h 112"/>
                  <a:gd name="T40" fmla="*/ 78 w 113"/>
                  <a:gd name="T41" fmla="*/ 4 h 112"/>
                  <a:gd name="T42" fmla="*/ 57 w 113"/>
                  <a:gd name="T43" fmla="*/ 0 h 112"/>
                  <a:gd name="T44" fmla="*/ 35 w 113"/>
                  <a:gd name="T45" fmla="*/ 4 h 112"/>
                  <a:gd name="T46" fmla="*/ 17 w 113"/>
                  <a:gd name="T47" fmla="*/ 16 h 112"/>
                  <a:gd name="T48" fmla="*/ 5 w 113"/>
                  <a:gd name="T49" fmla="*/ 34 h 112"/>
                  <a:gd name="T50" fmla="*/ 0 w 113"/>
                  <a:gd name="T51" fmla="*/ 56 h 112"/>
                  <a:gd name="T52" fmla="*/ 4 w 113"/>
                  <a:gd name="T53" fmla="*/ 76 h 112"/>
                  <a:gd name="T54" fmla="*/ 5 w 113"/>
                  <a:gd name="T55" fmla="*/ 78 h 112"/>
                  <a:gd name="T56" fmla="*/ 17 w 113"/>
                  <a:gd name="T57" fmla="*/ 95 h 112"/>
                  <a:gd name="T58" fmla="*/ 35 w 113"/>
                  <a:gd name="T59" fmla="*/ 108 h 112"/>
                  <a:gd name="T60" fmla="*/ 57 w 113"/>
                  <a:gd name="T61" fmla="*/ 112 h 112"/>
                  <a:gd name="T62" fmla="*/ 78 w 113"/>
                  <a:gd name="T63" fmla="*/ 108 h 112"/>
                  <a:gd name="T64" fmla="*/ 96 w 113"/>
                  <a:gd name="T65" fmla="*/ 95 h 112"/>
                  <a:gd name="T66" fmla="*/ 106 w 113"/>
                  <a:gd name="T67" fmla="*/ 82 h 112"/>
                  <a:gd name="T68" fmla="*/ 108 w 113"/>
                  <a:gd name="T69" fmla="*/ 78 h 112"/>
                  <a:gd name="T70" fmla="*/ 113 w 113"/>
                  <a:gd name="T71" fmla="*/ 56 h 112"/>
                  <a:gd name="T72" fmla="*/ 108 w 113"/>
                  <a:gd name="T73" fmla="*/ 34 h 112"/>
                  <a:gd name="T74" fmla="*/ 96 w 113"/>
                  <a:gd name="T75" fmla="*/ 1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12">
                    <a:moveTo>
                      <a:pt x="32" y="45"/>
                    </a:moveTo>
                    <a:lnTo>
                      <a:pt x="32" y="45"/>
                    </a:lnTo>
                    <a:cubicBezTo>
                      <a:pt x="33" y="42"/>
                      <a:pt x="35" y="39"/>
                      <a:pt x="38" y="37"/>
                    </a:cubicBezTo>
                    <a:cubicBezTo>
                      <a:pt x="40" y="34"/>
                      <a:pt x="43" y="33"/>
                      <a:pt x="46" y="31"/>
                    </a:cubicBezTo>
                    <a:cubicBezTo>
                      <a:pt x="49" y="30"/>
                      <a:pt x="53" y="29"/>
                      <a:pt x="57" y="29"/>
                    </a:cubicBezTo>
                    <a:cubicBezTo>
                      <a:pt x="60" y="29"/>
                      <a:pt x="64" y="30"/>
                      <a:pt x="67" y="31"/>
                    </a:cubicBezTo>
                    <a:cubicBezTo>
                      <a:pt x="70" y="33"/>
                      <a:pt x="73" y="34"/>
                      <a:pt x="75" y="37"/>
                    </a:cubicBezTo>
                    <a:cubicBezTo>
                      <a:pt x="78" y="39"/>
                      <a:pt x="80" y="42"/>
                      <a:pt x="81" y="45"/>
                    </a:cubicBezTo>
                    <a:cubicBezTo>
                      <a:pt x="82" y="49"/>
                      <a:pt x="83" y="52"/>
                      <a:pt x="83" y="56"/>
                    </a:cubicBezTo>
                    <a:cubicBezTo>
                      <a:pt x="83" y="59"/>
                      <a:pt x="82" y="63"/>
                      <a:pt x="81" y="66"/>
                    </a:cubicBezTo>
                    <a:cubicBezTo>
                      <a:pt x="80" y="69"/>
                      <a:pt x="78" y="72"/>
                      <a:pt x="75" y="75"/>
                    </a:cubicBezTo>
                    <a:cubicBezTo>
                      <a:pt x="73" y="77"/>
                      <a:pt x="70" y="79"/>
                      <a:pt x="67" y="80"/>
                    </a:cubicBezTo>
                    <a:cubicBezTo>
                      <a:pt x="64" y="82"/>
                      <a:pt x="60" y="82"/>
                      <a:pt x="57" y="82"/>
                    </a:cubicBezTo>
                    <a:cubicBezTo>
                      <a:pt x="53" y="82"/>
                      <a:pt x="49" y="82"/>
                      <a:pt x="46" y="80"/>
                    </a:cubicBezTo>
                    <a:cubicBezTo>
                      <a:pt x="43" y="79"/>
                      <a:pt x="40" y="77"/>
                      <a:pt x="38" y="75"/>
                    </a:cubicBezTo>
                    <a:cubicBezTo>
                      <a:pt x="35" y="72"/>
                      <a:pt x="33" y="69"/>
                      <a:pt x="32" y="66"/>
                    </a:cubicBezTo>
                    <a:cubicBezTo>
                      <a:pt x="31" y="63"/>
                      <a:pt x="30" y="59"/>
                      <a:pt x="30" y="56"/>
                    </a:cubicBezTo>
                    <a:cubicBezTo>
                      <a:pt x="30" y="52"/>
                      <a:pt x="31" y="49"/>
                      <a:pt x="32" y="45"/>
                    </a:cubicBezTo>
                    <a:close/>
                    <a:moveTo>
                      <a:pt x="96" y="16"/>
                    </a:moveTo>
                    <a:lnTo>
                      <a:pt x="96" y="16"/>
                    </a:lnTo>
                    <a:cubicBezTo>
                      <a:pt x="91" y="11"/>
                      <a:pt x="85" y="7"/>
                      <a:pt x="78" y="4"/>
                    </a:cubicBezTo>
                    <a:cubicBezTo>
                      <a:pt x="72" y="1"/>
                      <a:pt x="64" y="0"/>
                      <a:pt x="57" y="0"/>
                    </a:cubicBezTo>
                    <a:cubicBezTo>
                      <a:pt x="49" y="0"/>
                      <a:pt x="41" y="1"/>
                      <a:pt x="35" y="4"/>
                    </a:cubicBezTo>
                    <a:cubicBezTo>
                      <a:pt x="28" y="7"/>
                      <a:pt x="22" y="11"/>
                      <a:pt x="17" y="16"/>
                    </a:cubicBezTo>
                    <a:cubicBezTo>
                      <a:pt x="12" y="21"/>
                      <a:pt x="8" y="27"/>
                      <a:pt x="5" y="34"/>
                    </a:cubicBezTo>
                    <a:cubicBezTo>
                      <a:pt x="2" y="41"/>
                      <a:pt x="0" y="48"/>
                      <a:pt x="0" y="56"/>
                    </a:cubicBezTo>
                    <a:cubicBezTo>
                      <a:pt x="0" y="63"/>
                      <a:pt x="2" y="69"/>
                      <a:pt x="4" y="76"/>
                    </a:cubicBezTo>
                    <a:cubicBezTo>
                      <a:pt x="4" y="76"/>
                      <a:pt x="4" y="77"/>
                      <a:pt x="5" y="78"/>
                    </a:cubicBezTo>
                    <a:cubicBezTo>
                      <a:pt x="8" y="84"/>
                      <a:pt x="12" y="90"/>
                      <a:pt x="17" y="95"/>
                    </a:cubicBezTo>
                    <a:cubicBezTo>
                      <a:pt x="22" y="101"/>
                      <a:pt x="28" y="105"/>
                      <a:pt x="35" y="108"/>
                    </a:cubicBezTo>
                    <a:cubicBezTo>
                      <a:pt x="41" y="110"/>
                      <a:pt x="49" y="112"/>
                      <a:pt x="57" y="112"/>
                    </a:cubicBezTo>
                    <a:cubicBezTo>
                      <a:pt x="64" y="112"/>
                      <a:pt x="72" y="110"/>
                      <a:pt x="78" y="108"/>
                    </a:cubicBezTo>
                    <a:cubicBezTo>
                      <a:pt x="85" y="105"/>
                      <a:pt x="91" y="101"/>
                      <a:pt x="96" y="95"/>
                    </a:cubicBezTo>
                    <a:cubicBezTo>
                      <a:pt x="100" y="92"/>
                      <a:pt x="103" y="87"/>
                      <a:pt x="106" y="82"/>
                    </a:cubicBezTo>
                    <a:cubicBezTo>
                      <a:pt x="107" y="81"/>
                      <a:pt x="108" y="79"/>
                      <a:pt x="108" y="78"/>
                    </a:cubicBezTo>
                    <a:cubicBezTo>
                      <a:pt x="111" y="71"/>
                      <a:pt x="113" y="64"/>
                      <a:pt x="113" y="56"/>
                    </a:cubicBezTo>
                    <a:cubicBezTo>
                      <a:pt x="113" y="48"/>
                      <a:pt x="111" y="41"/>
                      <a:pt x="108" y="34"/>
                    </a:cubicBezTo>
                    <a:cubicBezTo>
                      <a:pt x="105" y="27"/>
                      <a:pt x="101" y="21"/>
                      <a:pt x="96" y="1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135" name="Freeform 136">
                <a:extLst>
                  <a:ext uri="{FF2B5EF4-FFF2-40B4-BE49-F238E27FC236}">
                    <a16:creationId xmlns:a16="http://schemas.microsoft.com/office/drawing/2014/main" id="{A2F6F8F5-A92B-83DC-8C53-8324D7267D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03" y="1587"/>
                <a:ext cx="70" cy="70"/>
              </a:xfrm>
              <a:custGeom>
                <a:avLst/>
                <a:gdLst>
                  <a:gd name="T0" fmla="*/ 32 w 113"/>
                  <a:gd name="T1" fmla="*/ 45 h 112"/>
                  <a:gd name="T2" fmla="*/ 32 w 113"/>
                  <a:gd name="T3" fmla="*/ 45 h 112"/>
                  <a:gd name="T4" fmla="*/ 38 w 113"/>
                  <a:gd name="T5" fmla="*/ 37 h 112"/>
                  <a:gd name="T6" fmla="*/ 46 w 113"/>
                  <a:gd name="T7" fmla="*/ 31 h 112"/>
                  <a:gd name="T8" fmla="*/ 56 w 113"/>
                  <a:gd name="T9" fmla="*/ 29 h 112"/>
                  <a:gd name="T10" fmla="*/ 67 w 113"/>
                  <a:gd name="T11" fmla="*/ 31 h 112"/>
                  <a:gd name="T12" fmla="*/ 75 w 113"/>
                  <a:gd name="T13" fmla="*/ 37 h 112"/>
                  <a:gd name="T14" fmla="*/ 81 w 113"/>
                  <a:gd name="T15" fmla="*/ 45 h 112"/>
                  <a:gd name="T16" fmla="*/ 83 w 113"/>
                  <a:gd name="T17" fmla="*/ 56 h 112"/>
                  <a:gd name="T18" fmla="*/ 81 w 113"/>
                  <a:gd name="T19" fmla="*/ 66 h 112"/>
                  <a:gd name="T20" fmla="*/ 75 w 113"/>
                  <a:gd name="T21" fmla="*/ 75 h 112"/>
                  <a:gd name="T22" fmla="*/ 67 w 113"/>
                  <a:gd name="T23" fmla="*/ 80 h 112"/>
                  <a:gd name="T24" fmla="*/ 56 w 113"/>
                  <a:gd name="T25" fmla="*/ 82 h 112"/>
                  <a:gd name="T26" fmla="*/ 46 w 113"/>
                  <a:gd name="T27" fmla="*/ 80 h 112"/>
                  <a:gd name="T28" fmla="*/ 38 w 113"/>
                  <a:gd name="T29" fmla="*/ 75 h 112"/>
                  <a:gd name="T30" fmla="*/ 32 w 113"/>
                  <a:gd name="T31" fmla="*/ 66 h 112"/>
                  <a:gd name="T32" fmla="*/ 30 w 113"/>
                  <a:gd name="T33" fmla="*/ 56 h 112"/>
                  <a:gd name="T34" fmla="*/ 32 w 113"/>
                  <a:gd name="T35" fmla="*/ 45 h 112"/>
                  <a:gd name="T36" fmla="*/ 108 w 113"/>
                  <a:gd name="T37" fmla="*/ 34 h 112"/>
                  <a:gd name="T38" fmla="*/ 108 w 113"/>
                  <a:gd name="T39" fmla="*/ 34 h 112"/>
                  <a:gd name="T40" fmla="*/ 96 w 113"/>
                  <a:gd name="T41" fmla="*/ 16 h 112"/>
                  <a:gd name="T42" fmla="*/ 78 w 113"/>
                  <a:gd name="T43" fmla="*/ 4 h 112"/>
                  <a:gd name="T44" fmla="*/ 56 w 113"/>
                  <a:gd name="T45" fmla="*/ 0 h 112"/>
                  <a:gd name="T46" fmla="*/ 35 w 113"/>
                  <a:gd name="T47" fmla="*/ 4 h 112"/>
                  <a:gd name="T48" fmla="*/ 17 w 113"/>
                  <a:gd name="T49" fmla="*/ 16 h 112"/>
                  <a:gd name="T50" fmla="*/ 5 w 113"/>
                  <a:gd name="T51" fmla="*/ 34 h 112"/>
                  <a:gd name="T52" fmla="*/ 0 w 113"/>
                  <a:gd name="T53" fmla="*/ 56 h 112"/>
                  <a:gd name="T54" fmla="*/ 5 w 113"/>
                  <a:gd name="T55" fmla="*/ 78 h 112"/>
                  <a:gd name="T56" fmla="*/ 7 w 113"/>
                  <a:gd name="T57" fmla="*/ 82 h 112"/>
                  <a:gd name="T58" fmla="*/ 17 w 113"/>
                  <a:gd name="T59" fmla="*/ 95 h 112"/>
                  <a:gd name="T60" fmla="*/ 35 w 113"/>
                  <a:gd name="T61" fmla="*/ 108 h 112"/>
                  <a:gd name="T62" fmla="*/ 56 w 113"/>
                  <a:gd name="T63" fmla="*/ 112 h 112"/>
                  <a:gd name="T64" fmla="*/ 78 w 113"/>
                  <a:gd name="T65" fmla="*/ 108 h 112"/>
                  <a:gd name="T66" fmla="*/ 96 w 113"/>
                  <a:gd name="T67" fmla="*/ 95 h 112"/>
                  <a:gd name="T68" fmla="*/ 106 w 113"/>
                  <a:gd name="T69" fmla="*/ 82 h 112"/>
                  <a:gd name="T70" fmla="*/ 108 w 113"/>
                  <a:gd name="T71" fmla="*/ 78 h 112"/>
                  <a:gd name="T72" fmla="*/ 113 w 113"/>
                  <a:gd name="T73" fmla="*/ 56 h 112"/>
                  <a:gd name="T74" fmla="*/ 108 w 113"/>
                  <a:gd name="T75" fmla="*/ 3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12">
                    <a:moveTo>
                      <a:pt x="32" y="45"/>
                    </a:moveTo>
                    <a:lnTo>
                      <a:pt x="32" y="45"/>
                    </a:lnTo>
                    <a:cubicBezTo>
                      <a:pt x="33" y="42"/>
                      <a:pt x="35" y="39"/>
                      <a:pt x="38" y="37"/>
                    </a:cubicBezTo>
                    <a:cubicBezTo>
                      <a:pt x="40" y="34"/>
                      <a:pt x="43" y="33"/>
                      <a:pt x="46" y="31"/>
                    </a:cubicBezTo>
                    <a:cubicBezTo>
                      <a:pt x="49" y="30"/>
                      <a:pt x="53" y="29"/>
                      <a:pt x="56" y="29"/>
                    </a:cubicBezTo>
                    <a:cubicBezTo>
                      <a:pt x="60" y="29"/>
                      <a:pt x="64" y="30"/>
                      <a:pt x="67" y="31"/>
                    </a:cubicBezTo>
                    <a:cubicBezTo>
                      <a:pt x="70" y="33"/>
                      <a:pt x="73" y="34"/>
                      <a:pt x="75" y="37"/>
                    </a:cubicBezTo>
                    <a:cubicBezTo>
                      <a:pt x="78" y="39"/>
                      <a:pt x="80" y="42"/>
                      <a:pt x="81" y="45"/>
                    </a:cubicBezTo>
                    <a:cubicBezTo>
                      <a:pt x="82" y="49"/>
                      <a:pt x="83" y="52"/>
                      <a:pt x="83" y="56"/>
                    </a:cubicBezTo>
                    <a:cubicBezTo>
                      <a:pt x="83" y="59"/>
                      <a:pt x="82" y="63"/>
                      <a:pt x="81" y="66"/>
                    </a:cubicBezTo>
                    <a:cubicBezTo>
                      <a:pt x="80" y="69"/>
                      <a:pt x="78" y="72"/>
                      <a:pt x="75" y="75"/>
                    </a:cubicBezTo>
                    <a:cubicBezTo>
                      <a:pt x="73" y="77"/>
                      <a:pt x="70" y="79"/>
                      <a:pt x="67" y="80"/>
                    </a:cubicBezTo>
                    <a:cubicBezTo>
                      <a:pt x="64" y="82"/>
                      <a:pt x="60" y="82"/>
                      <a:pt x="56" y="82"/>
                    </a:cubicBezTo>
                    <a:cubicBezTo>
                      <a:pt x="53" y="82"/>
                      <a:pt x="49" y="82"/>
                      <a:pt x="46" y="80"/>
                    </a:cubicBezTo>
                    <a:cubicBezTo>
                      <a:pt x="43" y="79"/>
                      <a:pt x="40" y="77"/>
                      <a:pt x="38" y="75"/>
                    </a:cubicBezTo>
                    <a:cubicBezTo>
                      <a:pt x="35" y="72"/>
                      <a:pt x="33" y="69"/>
                      <a:pt x="32" y="66"/>
                    </a:cubicBezTo>
                    <a:cubicBezTo>
                      <a:pt x="31" y="63"/>
                      <a:pt x="30" y="59"/>
                      <a:pt x="30" y="56"/>
                    </a:cubicBezTo>
                    <a:cubicBezTo>
                      <a:pt x="30" y="52"/>
                      <a:pt x="31" y="49"/>
                      <a:pt x="32" y="45"/>
                    </a:cubicBezTo>
                    <a:close/>
                    <a:moveTo>
                      <a:pt x="108" y="34"/>
                    </a:moveTo>
                    <a:lnTo>
                      <a:pt x="108" y="34"/>
                    </a:lnTo>
                    <a:cubicBezTo>
                      <a:pt x="105" y="27"/>
                      <a:pt x="101" y="21"/>
                      <a:pt x="96" y="16"/>
                    </a:cubicBezTo>
                    <a:cubicBezTo>
                      <a:pt x="91" y="11"/>
                      <a:pt x="85" y="7"/>
                      <a:pt x="78" y="4"/>
                    </a:cubicBezTo>
                    <a:cubicBezTo>
                      <a:pt x="72" y="1"/>
                      <a:pt x="64" y="0"/>
                      <a:pt x="56" y="0"/>
                    </a:cubicBezTo>
                    <a:cubicBezTo>
                      <a:pt x="49" y="0"/>
                      <a:pt x="41" y="1"/>
                      <a:pt x="35" y="4"/>
                    </a:cubicBezTo>
                    <a:cubicBezTo>
                      <a:pt x="28" y="7"/>
                      <a:pt x="22" y="11"/>
                      <a:pt x="17" y="16"/>
                    </a:cubicBezTo>
                    <a:cubicBezTo>
                      <a:pt x="12" y="21"/>
                      <a:pt x="8" y="27"/>
                      <a:pt x="5" y="34"/>
                    </a:cubicBezTo>
                    <a:cubicBezTo>
                      <a:pt x="2" y="41"/>
                      <a:pt x="0" y="48"/>
                      <a:pt x="0" y="56"/>
                    </a:cubicBezTo>
                    <a:cubicBezTo>
                      <a:pt x="0" y="64"/>
                      <a:pt x="2" y="71"/>
                      <a:pt x="5" y="78"/>
                    </a:cubicBezTo>
                    <a:cubicBezTo>
                      <a:pt x="5" y="79"/>
                      <a:pt x="6" y="81"/>
                      <a:pt x="7" y="82"/>
                    </a:cubicBezTo>
                    <a:cubicBezTo>
                      <a:pt x="10" y="87"/>
                      <a:pt x="13" y="92"/>
                      <a:pt x="17" y="95"/>
                    </a:cubicBezTo>
                    <a:cubicBezTo>
                      <a:pt x="22" y="101"/>
                      <a:pt x="28" y="105"/>
                      <a:pt x="35" y="108"/>
                    </a:cubicBezTo>
                    <a:cubicBezTo>
                      <a:pt x="41" y="110"/>
                      <a:pt x="49" y="112"/>
                      <a:pt x="56" y="112"/>
                    </a:cubicBezTo>
                    <a:cubicBezTo>
                      <a:pt x="64" y="112"/>
                      <a:pt x="72" y="110"/>
                      <a:pt x="78" y="108"/>
                    </a:cubicBezTo>
                    <a:cubicBezTo>
                      <a:pt x="85" y="105"/>
                      <a:pt x="91" y="101"/>
                      <a:pt x="96" y="95"/>
                    </a:cubicBezTo>
                    <a:cubicBezTo>
                      <a:pt x="100" y="92"/>
                      <a:pt x="103" y="87"/>
                      <a:pt x="106" y="82"/>
                    </a:cubicBezTo>
                    <a:cubicBezTo>
                      <a:pt x="107" y="81"/>
                      <a:pt x="108" y="79"/>
                      <a:pt x="108" y="78"/>
                    </a:cubicBezTo>
                    <a:cubicBezTo>
                      <a:pt x="111" y="71"/>
                      <a:pt x="113" y="64"/>
                      <a:pt x="113" y="56"/>
                    </a:cubicBezTo>
                    <a:cubicBezTo>
                      <a:pt x="113" y="48"/>
                      <a:pt x="111" y="41"/>
                      <a:pt x="108" y="3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136" name="Freeform 137">
                <a:extLst>
                  <a:ext uri="{FF2B5EF4-FFF2-40B4-BE49-F238E27FC236}">
                    <a16:creationId xmlns:a16="http://schemas.microsoft.com/office/drawing/2014/main" id="{3F3684E5-006E-268C-1C43-E5FD75905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" y="1605"/>
                <a:ext cx="33" cy="33"/>
              </a:xfrm>
              <a:custGeom>
                <a:avLst/>
                <a:gdLst>
                  <a:gd name="T0" fmla="*/ 8 w 53"/>
                  <a:gd name="T1" fmla="*/ 46 h 53"/>
                  <a:gd name="T2" fmla="*/ 8 w 53"/>
                  <a:gd name="T3" fmla="*/ 46 h 53"/>
                  <a:gd name="T4" fmla="*/ 16 w 53"/>
                  <a:gd name="T5" fmla="*/ 51 h 53"/>
                  <a:gd name="T6" fmla="*/ 26 w 53"/>
                  <a:gd name="T7" fmla="*/ 53 h 53"/>
                  <a:gd name="T8" fmla="*/ 37 w 53"/>
                  <a:gd name="T9" fmla="*/ 51 h 53"/>
                  <a:gd name="T10" fmla="*/ 45 w 53"/>
                  <a:gd name="T11" fmla="*/ 46 h 53"/>
                  <a:gd name="T12" fmla="*/ 51 w 53"/>
                  <a:gd name="T13" fmla="*/ 37 h 53"/>
                  <a:gd name="T14" fmla="*/ 53 w 53"/>
                  <a:gd name="T15" fmla="*/ 27 h 53"/>
                  <a:gd name="T16" fmla="*/ 51 w 53"/>
                  <a:gd name="T17" fmla="*/ 16 h 53"/>
                  <a:gd name="T18" fmla="*/ 45 w 53"/>
                  <a:gd name="T19" fmla="*/ 8 h 53"/>
                  <a:gd name="T20" fmla="*/ 37 w 53"/>
                  <a:gd name="T21" fmla="*/ 2 h 53"/>
                  <a:gd name="T22" fmla="*/ 26 w 53"/>
                  <a:gd name="T23" fmla="*/ 0 h 53"/>
                  <a:gd name="T24" fmla="*/ 16 w 53"/>
                  <a:gd name="T25" fmla="*/ 2 h 53"/>
                  <a:gd name="T26" fmla="*/ 8 w 53"/>
                  <a:gd name="T27" fmla="*/ 8 h 53"/>
                  <a:gd name="T28" fmla="*/ 2 w 53"/>
                  <a:gd name="T29" fmla="*/ 16 h 53"/>
                  <a:gd name="T30" fmla="*/ 0 w 53"/>
                  <a:gd name="T31" fmla="*/ 27 h 53"/>
                  <a:gd name="T32" fmla="*/ 2 w 53"/>
                  <a:gd name="T33" fmla="*/ 37 h 53"/>
                  <a:gd name="T34" fmla="*/ 8 w 53"/>
                  <a:gd name="T35" fmla="*/ 4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53">
                    <a:moveTo>
                      <a:pt x="8" y="46"/>
                    </a:moveTo>
                    <a:lnTo>
                      <a:pt x="8" y="46"/>
                    </a:lnTo>
                    <a:cubicBezTo>
                      <a:pt x="10" y="48"/>
                      <a:pt x="13" y="50"/>
                      <a:pt x="16" y="51"/>
                    </a:cubicBezTo>
                    <a:cubicBezTo>
                      <a:pt x="19" y="53"/>
                      <a:pt x="23" y="53"/>
                      <a:pt x="26" y="53"/>
                    </a:cubicBezTo>
                    <a:cubicBezTo>
                      <a:pt x="30" y="53"/>
                      <a:pt x="34" y="53"/>
                      <a:pt x="37" y="51"/>
                    </a:cubicBezTo>
                    <a:cubicBezTo>
                      <a:pt x="40" y="50"/>
                      <a:pt x="43" y="48"/>
                      <a:pt x="45" y="46"/>
                    </a:cubicBezTo>
                    <a:cubicBezTo>
                      <a:pt x="48" y="43"/>
                      <a:pt x="50" y="40"/>
                      <a:pt x="51" y="37"/>
                    </a:cubicBezTo>
                    <a:cubicBezTo>
                      <a:pt x="52" y="34"/>
                      <a:pt x="53" y="30"/>
                      <a:pt x="53" y="27"/>
                    </a:cubicBezTo>
                    <a:cubicBezTo>
                      <a:pt x="53" y="23"/>
                      <a:pt x="52" y="20"/>
                      <a:pt x="51" y="16"/>
                    </a:cubicBezTo>
                    <a:cubicBezTo>
                      <a:pt x="50" y="13"/>
                      <a:pt x="48" y="10"/>
                      <a:pt x="45" y="8"/>
                    </a:cubicBezTo>
                    <a:cubicBezTo>
                      <a:pt x="43" y="5"/>
                      <a:pt x="40" y="4"/>
                      <a:pt x="37" y="2"/>
                    </a:cubicBezTo>
                    <a:cubicBezTo>
                      <a:pt x="34" y="1"/>
                      <a:pt x="30" y="0"/>
                      <a:pt x="26" y="0"/>
                    </a:cubicBezTo>
                    <a:cubicBezTo>
                      <a:pt x="23" y="0"/>
                      <a:pt x="19" y="1"/>
                      <a:pt x="16" y="2"/>
                    </a:cubicBezTo>
                    <a:cubicBezTo>
                      <a:pt x="13" y="4"/>
                      <a:pt x="10" y="5"/>
                      <a:pt x="8" y="8"/>
                    </a:cubicBezTo>
                    <a:cubicBezTo>
                      <a:pt x="5" y="10"/>
                      <a:pt x="3" y="13"/>
                      <a:pt x="2" y="16"/>
                    </a:cubicBezTo>
                    <a:cubicBezTo>
                      <a:pt x="1" y="20"/>
                      <a:pt x="0" y="23"/>
                      <a:pt x="0" y="27"/>
                    </a:cubicBezTo>
                    <a:cubicBezTo>
                      <a:pt x="0" y="30"/>
                      <a:pt x="1" y="34"/>
                      <a:pt x="2" y="37"/>
                    </a:cubicBezTo>
                    <a:cubicBezTo>
                      <a:pt x="3" y="40"/>
                      <a:pt x="5" y="43"/>
                      <a:pt x="8" y="4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137" name="Freeform 138">
                <a:extLst>
                  <a:ext uri="{FF2B5EF4-FFF2-40B4-BE49-F238E27FC236}">
                    <a16:creationId xmlns:a16="http://schemas.microsoft.com/office/drawing/2014/main" id="{62E47CE6-0CF8-55F2-49DD-AE4DECC326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2" y="1605"/>
                <a:ext cx="33" cy="33"/>
              </a:xfrm>
              <a:custGeom>
                <a:avLst/>
                <a:gdLst>
                  <a:gd name="T0" fmla="*/ 8 w 53"/>
                  <a:gd name="T1" fmla="*/ 46 h 53"/>
                  <a:gd name="T2" fmla="*/ 8 w 53"/>
                  <a:gd name="T3" fmla="*/ 46 h 53"/>
                  <a:gd name="T4" fmla="*/ 16 w 53"/>
                  <a:gd name="T5" fmla="*/ 51 h 53"/>
                  <a:gd name="T6" fmla="*/ 27 w 53"/>
                  <a:gd name="T7" fmla="*/ 53 h 53"/>
                  <a:gd name="T8" fmla="*/ 37 w 53"/>
                  <a:gd name="T9" fmla="*/ 51 h 53"/>
                  <a:gd name="T10" fmla="*/ 45 w 53"/>
                  <a:gd name="T11" fmla="*/ 46 h 53"/>
                  <a:gd name="T12" fmla="*/ 51 w 53"/>
                  <a:gd name="T13" fmla="*/ 37 h 53"/>
                  <a:gd name="T14" fmla="*/ 53 w 53"/>
                  <a:gd name="T15" fmla="*/ 27 h 53"/>
                  <a:gd name="T16" fmla="*/ 51 w 53"/>
                  <a:gd name="T17" fmla="*/ 16 h 53"/>
                  <a:gd name="T18" fmla="*/ 45 w 53"/>
                  <a:gd name="T19" fmla="*/ 8 h 53"/>
                  <a:gd name="T20" fmla="*/ 37 w 53"/>
                  <a:gd name="T21" fmla="*/ 2 h 53"/>
                  <a:gd name="T22" fmla="*/ 27 w 53"/>
                  <a:gd name="T23" fmla="*/ 0 h 53"/>
                  <a:gd name="T24" fmla="*/ 16 w 53"/>
                  <a:gd name="T25" fmla="*/ 2 h 53"/>
                  <a:gd name="T26" fmla="*/ 8 w 53"/>
                  <a:gd name="T27" fmla="*/ 8 h 53"/>
                  <a:gd name="T28" fmla="*/ 2 w 53"/>
                  <a:gd name="T29" fmla="*/ 16 h 53"/>
                  <a:gd name="T30" fmla="*/ 0 w 53"/>
                  <a:gd name="T31" fmla="*/ 27 h 53"/>
                  <a:gd name="T32" fmla="*/ 2 w 53"/>
                  <a:gd name="T33" fmla="*/ 37 h 53"/>
                  <a:gd name="T34" fmla="*/ 8 w 53"/>
                  <a:gd name="T35" fmla="*/ 4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53">
                    <a:moveTo>
                      <a:pt x="8" y="46"/>
                    </a:moveTo>
                    <a:lnTo>
                      <a:pt x="8" y="46"/>
                    </a:lnTo>
                    <a:cubicBezTo>
                      <a:pt x="10" y="48"/>
                      <a:pt x="13" y="50"/>
                      <a:pt x="16" y="51"/>
                    </a:cubicBezTo>
                    <a:cubicBezTo>
                      <a:pt x="19" y="53"/>
                      <a:pt x="23" y="53"/>
                      <a:pt x="27" y="53"/>
                    </a:cubicBezTo>
                    <a:cubicBezTo>
                      <a:pt x="30" y="53"/>
                      <a:pt x="34" y="53"/>
                      <a:pt x="37" y="51"/>
                    </a:cubicBezTo>
                    <a:cubicBezTo>
                      <a:pt x="40" y="50"/>
                      <a:pt x="43" y="48"/>
                      <a:pt x="45" y="46"/>
                    </a:cubicBezTo>
                    <a:cubicBezTo>
                      <a:pt x="48" y="43"/>
                      <a:pt x="50" y="40"/>
                      <a:pt x="51" y="37"/>
                    </a:cubicBezTo>
                    <a:cubicBezTo>
                      <a:pt x="52" y="34"/>
                      <a:pt x="53" y="30"/>
                      <a:pt x="53" y="27"/>
                    </a:cubicBezTo>
                    <a:cubicBezTo>
                      <a:pt x="53" y="23"/>
                      <a:pt x="52" y="20"/>
                      <a:pt x="51" y="16"/>
                    </a:cubicBezTo>
                    <a:cubicBezTo>
                      <a:pt x="50" y="13"/>
                      <a:pt x="48" y="10"/>
                      <a:pt x="45" y="8"/>
                    </a:cubicBezTo>
                    <a:cubicBezTo>
                      <a:pt x="43" y="5"/>
                      <a:pt x="40" y="4"/>
                      <a:pt x="37" y="2"/>
                    </a:cubicBezTo>
                    <a:cubicBezTo>
                      <a:pt x="34" y="1"/>
                      <a:pt x="30" y="0"/>
                      <a:pt x="27" y="0"/>
                    </a:cubicBezTo>
                    <a:cubicBezTo>
                      <a:pt x="23" y="0"/>
                      <a:pt x="19" y="1"/>
                      <a:pt x="16" y="2"/>
                    </a:cubicBezTo>
                    <a:cubicBezTo>
                      <a:pt x="13" y="4"/>
                      <a:pt x="10" y="5"/>
                      <a:pt x="8" y="8"/>
                    </a:cubicBezTo>
                    <a:cubicBezTo>
                      <a:pt x="5" y="10"/>
                      <a:pt x="3" y="13"/>
                      <a:pt x="2" y="16"/>
                    </a:cubicBezTo>
                    <a:cubicBezTo>
                      <a:pt x="1" y="20"/>
                      <a:pt x="0" y="23"/>
                      <a:pt x="0" y="27"/>
                    </a:cubicBezTo>
                    <a:cubicBezTo>
                      <a:pt x="0" y="30"/>
                      <a:pt x="1" y="34"/>
                      <a:pt x="2" y="37"/>
                    </a:cubicBezTo>
                    <a:cubicBezTo>
                      <a:pt x="3" y="40"/>
                      <a:pt x="5" y="43"/>
                      <a:pt x="8" y="4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</p:grp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C81099-DCE6-0DD2-95AA-81E7F77FB8F2}"/>
                </a:ext>
              </a:extLst>
            </p:cNvPr>
            <p:cNvSpPr/>
            <p:nvPr/>
          </p:nvSpPr>
          <p:spPr>
            <a:xfrm>
              <a:off x="7414376" y="3157361"/>
              <a:ext cx="159002" cy="352787"/>
            </a:xfrm>
            <a:custGeom>
              <a:avLst/>
              <a:gdLst>
                <a:gd name="connsiteX0" fmla="*/ 202331 w 198000"/>
                <a:gd name="connsiteY0" fmla="*/ 55688 h 439312"/>
                <a:gd name="connsiteX1" fmla="*/ 164587 w 198000"/>
                <a:gd name="connsiteY1" fmla="*/ 1856 h 439312"/>
                <a:gd name="connsiteX2" fmla="*/ 163969 w 198000"/>
                <a:gd name="connsiteY2" fmla="*/ 1856 h 439312"/>
                <a:gd name="connsiteX3" fmla="*/ 163969 w 198000"/>
                <a:gd name="connsiteY3" fmla="*/ 0 h 439312"/>
                <a:gd name="connsiteX4" fmla="*/ 11756 w 198000"/>
                <a:gd name="connsiteY4" fmla="*/ 0 h 439312"/>
                <a:gd name="connsiteX5" fmla="*/ 0 w 198000"/>
                <a:gd name="connsiteY5" fmla="*/ 11756 h 439312"/>
                <a:gd name="connsiteX6" fmla="*/ 11756 w 198000"/>
                <a:gd name="connsiteY6" fmla="*/ 23513 h 439312"/>
                <a:gd name="connsiteX7" fmla="*/ 151594 w 198000"/>
                <a:gd name="connsiteY7" fmla="*/ 23513 h 439312"/>
                <a:gd name="connsiteX8" fmla="*/ 178819 w 198000"/>
                <a:gd name="connsiteY8" fmla="*/ 62494 h 439312"/>
                <a:gd name="connsiteX9" fmla="*/ 178819 w 198000"/>
                <a:gd name="connsiteY9" fmla="*/ 443644 h 439312"/>
                <a:gd name="connsiteX10" fmla="*/ 202331 w 198000"/>
                <a:gd name="connsiteY10" fmla="*/ 443644 h 439312"/>
                <a:gd name="connsiteX11" fmla="*/ 202331 w 198000"/>
                <a:gd name="connsiteY11" fmla="*/ 55688 h 439312"/>
                <a:gd name="connsiteX12" fmla="*/ 201712 w 198000"/>
                <a:gd name="connsiteY12" fmla="*/ 56306 h 439312"/>
                <a:gd name="connsiteX13" fmla="*/ 202331 w 198000"/>
                <a:gd name="connsiteY13" fmla="*/ 55688 h 43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8000" h="439312">
                  <a:moveTo>
                    <a:pt x="202331" y="55688"/>
                  </a:moveTo>
                  <a:lnTo>
                    <a:pt x="164587" y="1856"/>
                  </a:lnTo>
                  <a:lnTo>
                    <a:pt x="163969" y="1856"/>
                  </a:lnTo>
                  <a:lnTo>
                    <a:pt x="163969" y="0"/>
                  </a:lnTo>
                  <a:lnTo>
                    <a:pt x="11756" y="0"/>
                  </a:lnTo>
                  <a:cubicBezTo>
                    <a:pt x="4950" y="0"/>
                    <a:pt x="0" y="5569"/>
                    <a:pt x="0" y="11756"/>
                  </a:cubicBezTo>
                  <a:cubicBezTo>
                    <a:pt x="0" y="17944"/>
                    <a:pt x="5569" y="23513"/>
                    <a:pt x="11756" y="23513"/>
                  </a:cubicBezTo>
                  <a:lnTo>
                    <a:pt x="151594" y="23513"/>
                  </a:lnTo>
                  <a:lnTo>
                    <a:pt x="178819" y="62494"/>
                  </a:lnTo>
                  <a:lnTo>
                    <a:pt x="178819" y="443644"/>
                  </a:lnTo>
                  <a:lnTo>
                    <a:pt x="202331" y="443644"/>
                  </a:lnTo>
                  <a:lnTo>
                    <a:pt x="202331" y="55688"/>
                  </a:lnTo>
                  <a:lnTo>
                    <a:pt x="201712" y="56306"/>
                  </a:lnTo>
                  <a:lnTo>
                    <a:pt x="202331" y="55688"/>
                  </a:lnTo>
                  <a:close/>
                </a:path>
              </a:pathLst>
            </a:custGeom>
            <a:solidFill>
              <a:schemeClr val="tx2"/>
            </a:solidFill>
            <a:ln w="595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grpSp>
          <p:nvGrpSpPr>
            <p:cNvPr id="92" name="Graphic 476">
              <a:extLst>
                <a:ext uri="{FF2B5EF4-FFF2-40B4-BE49-F238E27FC236}">
                  <a16:creationId xmlns:a16="http://schemas.microsoft.com/office/drawing/2014/main" id="{58F6F07D-2A3A-910D-40D4-D1FE45770D00}"/>
                </a:ext>
              </a:extLst>
            </p:cNvPr>
            <p:cNvGrpSpPr/>
            <p:nvPr/>
          </p:nvGrpSpPr>
          <p:grpSpPr>
            <a:xfrm>
              <a:off x="7716959" y="2970946"/>
              <a:ext cx="530166" cy="527055"/>
              <a:chOff x="7213683" y="2039797"/>
              <a:chExt cx="622779" cy="619125"/>
            </a:xfrm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8A2795C-5CA7-14CF-7015-4FA712C89EE7}"/>
                  </a:ext>
                </a:extLst>
              </p:cNvPr>
              <p:cNvSpPr/>
              <p:nvPr/>
            </p:nvSpPr>
            <p:spPr>
              <a:xfrm>
                <a:off x="7213683" y="2341740"/>
                <a:ext cx="314325" cy="314325"/>
              </a:xfrm>
              <a:custGeom>
                <a:avLst/>
                <a:gdLst>
                  <a:gd name="connsiteX0" fmla="*/ 0 w 314325"/>
                  <a:gd name="connsiteY0" fmla="*/ 0 h 314325"/>
                  <a:gd name="connsiteX1" fmla="*/ 0 w 314325"/>
                  <a:gd name="connsiteY1" fmla="*/ 317183 h 314325"/>
                  <a:gd name="connsiteX2" fmla="*/ 315278 w 314325"/>
                  <a:gd name="connsiteY2" fmla="*/ 317183 h 314325"/>
                  <a:gd name="connsiteX3" fmla="*/ 315278 w 314325"/>
                  <a:gd name="connsiteY3" fmla="*/ 0 h 314325"/>
                  <a:gd name="connsiteX4" fmla="*/ 0 w 314325"/>
                  <a:gd name="connsiteY4" fmla="*/ 0 h 314325"/>
                  <a:gd name="connsiteX5" fmla="*/ 102870 w 314325"/>
                  <a:gd name="connsiteY5" fmla="*/ 227647 h 314325"/>
                  <a:gd name="connsiteX6" fmla="*/ 86678 w 314325"/>
                  <a:gd name="connsiteY6" fmla="*/ 227647 h 314325"/>
                  <a:gd name="connsiteX7" fmla="*/ 86678 w 314325"/>
                  <a:gd name="connsiteY7" fmla="*/ 211455 h 314325"/>
                  <a:gd name="connsiteX8" fmla="*/ 102870 w 314325"/>
                  <a:gd name="connsiteY8" fmla="*/ 211455 h 314325"/>
                  <a:gd name="connsiteX9" fmla="*/ 102870 w 314325"/>
                  <a:gd name="connsiteY9" fmla="*/ 227647 h 314325"/>
                  <a:gd name="connsiteX10" fmla="*/ 102870 w 314325"/>
                  <a:gd name="connsiteY10" fmla="*/ 112395 h 314325"/>
                  <a:gd name="connsiteX11" fmla="*/ 86678 w 314325"/>
                  <a:gd name="connsiteY11" fmla="*/ 112395 h 314325"/>
                  <a:gd name="connsiteX12" fmla="*/ 86678 w 314325"/>
                  <a:gd name="connsiteY12" fmla="*/ 96202 h 314325"/>
                  <a:gd name="connsiteX13" fmla="*/ 102870 w 314325"/>
                  <a:gd name="connsiteY13" fmla="*/ 96202 h 314325"/>
                  <a:gd name="connsiteX14" fmla="*/ 102870 w 314325"/>
                  <a:gd name="connsiteY14" fmla="*/ 112395 h 314325"/>
                  <a:gd name="connsiteX15" fmla="*/ 221933 w 314325"/>
                  <a:gd name="connsiteY15" fmla="*/ 227647 h 314325"/>
                  <a:gd name="connsiteX16" fmla="*/ 205740 w 314325"/>
                  <a:gd name="connsiteY16" fmla="*/ 227647 h 314325"/>
                  <a:gd name="connsiteX17" fmla="*/ 205740 w 314325"/>
                  <a:gd name="connsiteY17" fmla="*/ 211455 h 314325"/>
                  <a:gd name="connsiteX18" fmla="*/ 221933 w 314325"/>
                  <a:gd name="connsiteY18" fmla="*/ 211455 h 314325"/>
                  <a:gd name="connsiteX19" fmla="*/ 221933 w 314325"/>
                  <a:gd name="connsiteY19" fmla="*/ 227647 h 314325"/>
                  <a:gd name="connsiteX20" fmla="*/ 221933 w 314325"/>
                  <a:gd name="connsiteY20" fmla="*/ 112395 h 314325"/>
                  <a:gd name="connsiteX21" fmla="*/ 205740 w 314325"/>
                  <a:gd name="connsiteY21" fmla="*/ 112395 h 314325"/>
                  <a:gd name="connsiteX22" fmla="*/ 205740 w 314325"/>
                  <a:gd name="connsiteY22" fmla="*/ 96202 h 314325"/>
                  <a:gd name="connsiteX23" fmla="*/ 221933 w 314325"/>
                  <a:gd name="connsiteY23" fmla="*/ 96202 h 314325"/>
                  <a:gd name="connsiteX24" fmla="*/ 221933 w 314325"/>
                  <a:gd name="connsiteY24" fmla="*/ 11239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14325" h="314325">
                    <a:moveTo>
                      <a:pt x="0" y="0"/>
                    </a:moveTo>
                    <a:lnTo>
                      <a:pt x="0" y="317183"/>
                    </a:lnTo>
                    <a:cubicBezTo>
                      <a:pt x="0" y="317183"/>
                      <a:pt x="0" y="317183"/>
                      <a:pt x="315278" y="317183"/>
                    </a:cubicBezTo>
                    <a:cubicBezTo>
                      <a:pt x="315278" y="317183"/>
                      <a:pt x="315278" y="317183"/>
                      <a:pt x="315278" y="0"/>
                    </a:cubicBezTo>
                    <a:cubicBezTo>
                      <a:pt x="315278" y="0"/>
                      <a:pt x="315278" y="0"/>
                      <a:pt x="0" y="0"/>
                    </a:cubicBezTo>
                    <a:close/>
                    <a:moveTo>
                      <a:pt x="102870" y="227647"/>
                    </a:moveTo>
                    <a:cubicBezTo>
                      <a:pt x="102870" y="227647"/>
                      <a:pt x="102870" y="227647"/>
                      <a:pt x="86678" y="227647"/>
                    </a:cubicBezTo>
                    <a:cubicBezTo>
                      <a:pt x="86678" y="227647"/>
                      <a:pt x="86678" y="227647"/>
                      <a:pt x="86678" y="211455"/>
                    </a:cubicBezTo>
                    <a:cubicBezTo>
                      <a:pt x="86678" y="211455"/>
                      <a:pt x="86678" y="211455"/>
                      <a:pt x="102870" y="211455"/>
                    </a:cubicBezTo>
                    <a:lnTo>
                      <a:pt x="102870" y="227647"/>
                    </a:lnTo>
                    <a:close/>
                    <a:moveTo>
                      <a:pt x="102870" y="112395"/>
                    </a:moveTo>
                    <a:cubicBezTo>
                      <a:pt x="102870" y="112395"/>
                      <a:pt x="102870" y="112395"/>
                      <a:pt x="86678" y="112395"/>
                    </a:cubicBezTo>
                    <a:cubicBezTo>
                      <a:pt x="86678" y="112395"/>
                      <a:pt x="86678" y="112395"/>
                      <a:pt x="86678" y="96202"/>
                    </a:cubicBezTo>
                    <a:cubicBezTo>
                      <a:pt x="86678" y="96202"/>
                      <a:pt x="86678" y="96202"/>
                      <a:pt x="102870" y="96202"/>
                    </a:cubicBezTo>
                    <a:lnTo>
                      <a:pt x="102870" y="112395"/>
                    </a:lnTo>
                    <a:close/>
                    <a:moveTo>
                      <a:pt x="221933" y="227647"/>
                    </a:moveTo>
                    <a:cubicBezTo>
                      <a:pt x="221933" y="227647"/>
                      <a:pt x="221933" y="227647"/>
                      <a:pt x="205740" y="227647"/>
                    </a:cubicBezTo>
                    <a:cubicBezTo>
                      <a:pt x="205740" y="227647"/>
                      <a:pt x="205740" y="227647"/>
                      <a:pt x="205740" y="211455"/>
                    </a:cubicBezTo>
                    <a:cubicBezTo>
                      <a:pt x="205740" y="211455"/>
                      <a:pt x="205740" y="211455"/>
                      <a:pt x="221933" y="211455"/>
                    </a:cubicBezTo>
                    <a:lnTo>
                      <a:pt x="221933" y="227647"/>
                    </a:lnTo>
                    <a:close/>
                    <a:moveTo>
                      <a:pt x="221933" y="112395"/>
                    </a:moveTo>
                    <a:cubicBezTo>
                      <a:pt x="221933" y="112395"/>
                      <a:pt x="221933" y="112395"/>
                      <a:pt x="205740" y="112395"/>
                    </a:cubicBezTo>
                    <a:cubicBezTo>
                      <a:pt x="205740" y="112395"/>
                      <a:pt x="205740" y="112395"/>
                      <a:pt x="205740" y="96202"/>
                    </a:cubicBezTo>
                    <a:cubicBezTo>
                      <a:pt x="205740" y="96202"/>
                      <a:pt x="205740" y="96202"/>
                      <a:pt x="221933" y="96202"/>
                    </a:cubicBezTo>
                    <a:lnTo>
                      <a:pt x="221933" y="112395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0CE7A589-AAAC-58CD-0732-950603E02014}"/>
                  </a:ext>
                </a:extLst>
              </p:cNvPr>
              <p:cNvSpPr/>
              <p:nvPr/>
            </p:nvSpPr>
            <p:spPr>
              <a:xfrm>
                <a:off x="7522137" y="2039797"/>
                <a:ext cx="314325" cy="619125"/>
              </a:xfrm>
              <a:custGeom>
                <a:avLst/>
                <a:gdLst>
                  <a:gd name="connsiteX0" fmla="*/ 160973 w 314325"/>
                  <a:gd name="connsiteY0" fmla="*/ 0 h 619125"/>
                  <a:gd name="connsiteX1" fmla="*/ 0 w 314325"/>
                  <a:gd name="connsiteY1" fmla="*/ 144780 h 619125"/>
                  <a:gd name="connsiteX2" fmla="*/ 0 w 314325"/>
                  <a:gd name="connsiteY2" fmla="*/ 620078 h 619125"/>
                  <a:gd name="connsiteX3" fmla="*/ 67627 w 314325"/>
                  <a:gd name="connsiteY3" fmla="*/ 620078 h 619125"/>
                  <a:gd name="connsiteX4" fmla="*/ 67627 w 314325"/>
                  <a:gd name="connsiteY4" fmla="*/ 462915 h 619125"/>
                  <a:gd name="connsiteX5" fmla="*/ 157163 w 314325"/>
                  <a:gd name="connsiteY5" fmla="*/ 462915 h 619125"/>
                  <a:gd name="connsiteX6" fmla="*/ 246698 w 314325"/>
                  <a:gd name="connsiteY6" fmla="*/ 462915 h 619125"/>
                  <a:gd name="connsiteX7" fmla="*/ 246698 w 314325"/>
                  <a:gd name="connsiteY7" fmla="*/ 620078 h 619125"/>
                  <a:gd name="connsiteX8" fmla="*/ 317182 w 314325"/>
                  <a:gd name="connsiteY8" fmla="*/ 620078 h 619125"/>
                  <a:gd name="connsiteX9" fmla="*/ 317182 w 314325"/>
                  <a:gd name="connsiteY9" fmla="*/ 144780 h 619125"/>
                  <a:gd name="connsiteX10" fmla="*/ 160973 w 314325"/>
                  <a:gd name="connsiteY10" fmla="*/ 0 h 619125"/>
                  <a:gd name="connsiteX11" fmla="*/ 157163 w 314325"/>
                  <a:gd name="connsiteY11" fmla="*/ 391478 h 619125"/>
                  <a:gd name="connsiteX12" fmla="*/ 138113 w 314325"/>
                  <a:gd name="connsiteY12" fmla="*/ 368618 h 619125"/>
                  <a:gd name="connsiteX13" fmla="*/ 157163 w 314325"/>
                  <a:gd name="connsiteY13" fmla="*/ 349568 h 619125"/>
                  <a:gd name="connsiteX14" fmla="*/ 176213 w 314325"/>
                  <a:gd name="connsiteY14" fmla="*/ 368618 h 619125"/>
                  <a:gd name="connsiteX15" fmla="*/ 157163 w 314325"/>
                  <a:gd name="connsiteY15" fmla="*/ 391478 h 619125"/>
                  <a:gd name="connsiteX16" fmla="*/ 247650 w 314325"/>
                  <a:gd name="connsiteY16" fmla="*/ 269558 h 619125"/>
                  <a:gd name="connsiteX17" fmla="*/ 67627 w 314325"/>
                  <a:gd name="connsiteY17" fmla="*/ 269558 h 619125"/>
                  <a:gd name="connsiteX18" fmla="*/ 67627 w 314325"/>
                  <a:gd name="connsiteY18" fmla="*/ 185738 h 619125"/>
                  <a:gd name="connsiteX19" fmla="*/ 247650 w 314325"/>
                  <a:gd name="connsiteY19" fmla="*/ 185738 h 619125"/>
                  <a:gd name="connsiteX20" fmla="*/ 247650 w 314325"/>
                  <a:gd name="connsiteY20" fmla="*/ 269558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14325" h="619125">
                    <a:moveTo>
                      <a:pt x="160973" y="0"/>
                    </a:moveTo>
                    <a:cubicBezTo>
                      <a:pt x="0" y="144780"/>
                      <a:pt x="0" y="144780"/>
                      <a:pt x="0" y="144780"/>
                    </a:cubicBezTo>
                    <a:cubicBezTo>
                      <a:pt x="0" y="620078"/>
                      <a:pt x="0" y="620078"/>
                      <a:pt x="0" y="620078"/>
                    </a:cubicBezTo>
                    <a:cubicBezTo>
                      <a:pt x="24765" y="620078"/>
                      <a:pt x="46672" y="620078"/>
                      <a:pt x="67627" y="620078"/>
                    </a:cubicBezTo>
                    <a:cubicBezTo>
                      <a:pt x="67627" y="620078"/>
                      <a:pt x="67627" y="620078"/>
                      <a:pt x="67627" y="462915"/>
                    </a:cubicBezTo>
                    <a:cubicBezTo>
                      <a:pt x="67627" y="462915"/>
                      <a:pt x="67627" y="462915"/>
                      <a:pt x="157163" y="462915"/>
                    </a:cubicBezTo>
                    <a:cubicBezTo>
                      <a:pt x="157163" y="462915"/>
                      <a:pt x="157163" y="462915"/>
                      <a:pt x="246698" y="462915"/>
                    </a:cubicBezTo>
                    <a:cubicBezTo>
                      <a:pt x="246698" y="462915"/>
                      <a:pt x="246698" y="462915"/>
                      <a:pt x="246698" y="620078"/>
                    </a:cubicBezTo>
                    <a:cubicBezTo>
                      <a:pt x="317182" y="620078"/>
                      <a:pt x="317182" y="620078"/>
                      <a:pt x="317182" y="620078"/>
                    </a:cubicBezTo>
                    <a:cubicBezTo>
                      <a:pt x="317182" y="144780"/>
                      <a:pt x="317182" y="144780"/>
                      <a:pt x="317182" y="144780"/>
                    </a:cubicBezTo>
                    <a:lnTo>
                      <a:pt x="160973" y="0"/>
                    </a:lnTo>
                    <a:close/>
                    <a:moveTo>
                      <a:pt x="157163" y="391478"/>
                    </a:moveTo>
                    <a:cubicBezTo>
                      <a:pt x="147638" y="391478"/>
                      <a:pt x="138113" y="381953"/>
                      <a:pt x="138113" y="368618"/>
                    </a:cubicBezTo>
                    <a:cubicBezTo>
                      <a:pt x="138113" y="359093"/>
                      <a:pt x="147638" y="349568"/>
                      <a:pt x="157163" y="349568"/>
                    </a:cubicBezTo>
                    <a:cubicBezTo>
                      <a:pt x="169545" y="349568"/>
                      <a:pt x="176213" y="359093"/>
                      <a:pt x="176213" y="368618"/>
                    </a:cubicBezTo>
                    <a:cubicBezTo>
                      <a:pt x="176213" y="381953"/>
                      <a:pt x="170498" y="391478"/>
                      <a:pt x="157163" y="391478"/>
                    </a:cubicBezTo>
                    <a:close/>
                    <a:moveTo>
                      <a:pt x="247650" y="269558"/>
                    </a:moveTo>
                    <a:cubicBezTo>
                      <a:pt x="247650" y="269558"/>
                      <a:pt x="247650" y="269558"/>
                      <a:pt x="67627" y="269558"/>
                    </a:cubicBezTo>
                    <a:cubicBezTo>
                      <a:pt x="67627" y="269558"/>
                      <a:pt x="67627" y="269558"/>
                      <a:pt x="67627" y="185738"/>
                    </a:cubicBezTo>
                    <a:cubicBezTo>
                      <a:pt x="67627" y="185738"/>
                      <a:pt x="67627" y="185738"/>
                      <a:pt x="247650" y="185738"/>
                    </a:cubicBezTo>
                    <a:lnTo>
                      <a:pt x="247650" y="269558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grpSp>
          <p:nvGrpSpPr>
            <p:cNvPr id="93" name="Group 4">
              <a:extLst>
                <a:ext uri="{FF2B5EF4-FFF2-40B4-BE49-F238E27FC236}">
                  <a16:creationId xmlns:a16="http://schemas.microsoft.com/office/drawing/2014/main" id="{13C85515-078C-0A6C-F6F6-A9B8FF2904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29628" y="2957207"/>
              <a:ext cx="283883" cy="564745"/>
              <a:chOff x="4969" y="1167"/>
              <a:chExt cx="94" cy="187"/>
            </a:xfrm>
          </p:grpSpPr>
          <p:sp>
            <p:nvSpPr>
              <p:cNvPr id="121" name="Rectangle 6">
                <a:extLst>
                  <a:ext uri="{FF2B5EF4-FFF2-40B4-BE49-F238E27FC236}">
                    <a16:creationId xmlns:a16="http://schemas.microsoft.com/office/drawing/2014/main" id="{AF72DA88-5EE3-0781-D323-6F1B858A3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9" y="1167"/>
                <a:ext cx="94" cy="18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30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2" name="Rectangle 8">
                <a:extLst>
                  <a:ext uri="{FF2B5EF4-FFF2-40B4-BE49-F238E27FC236}">
                    <a16:creationId xmlns:a16="http://schemas.microsoft.com/office/drawing/2014/main" id="{13D123EB-18DA-9EF6-8B0A-EF24EB680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1196"/>
                <a:ext cx="18" cy="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3" name="Rectangle 9">
                <a:extLst>
                  <a:ext uri="{FF2B5EF4-FFF2-40B4-BE49-F238E27FC236}">
                    <a16:creationId xmlns:a16="http://schemas.microsoft.com/office/drawing/2014/main" id="{E23EEE0C-585A-1E37-B69F-275235B69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2" y="1196"/>
                <a:ext cx="17" cy="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4" name="Rectangle 10">
                <a:extLst>
                  <a:ext uri="{FF2B5EF4-FFF2-40B4-BE49-F238E27FC236}">
                    <a16:creationId xmlns:a16="http://schemas.microsoft.com/office/drawing/2014/main" id="{0F5E3D43-2F5B-1376-54A6-CC48D70E8A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1225"/>
                <a:ext cx="18" cy="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5" name="Rectangle 11">
                <a:extLst>
                  <a:ext uri="{FF2B5EF4-FFF2-40B4-BE49-F238E27FC236}">
                    <a16:creationId xmlns:a16="http://schemas.microsoft.com/office/drawing/2014/main" id="{61FC7C98-DB21-F6B0-3438-C90BF1CCB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2" y="1225"/>
                <a:ext cx="17" cy="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6" name="Rectangle 12">
                <a:extLst>
                  <a:ext uri="{FF2B5EF4-FFF2-40B4-BE49-F238E27FC236}">
                    <a16:creationId xmlns:a16="http://schemas.microsoft.com/office/drawing/2014/main" id="{BB8DA9B6-F8C8-9502-07E3-823D73054D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1255"/>
                <a:ext cx="18" cy="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7" name="Rectangle 13">
                <a:extLst>
                  <a:ext uri="{FF2B5EF4-FFF2-40B4-BE49-F238E27FC236}">
                    <a16:creationId xmlns:a16="http://schemas.microsoft.com/office/drawing/2014/main" id="{9D2F4B95-C16F-541C-CBEF-C33225748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2" y="1255"/>
                <a:ext cx="17" cy="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8" name="Rectangle 14">
                <a:extLst>
                  <a:ext uri="{FF2B5EF4-FFF2-40B4-BE49-F238E27FC236}">
                    <a16:creationId xmlns:a16="http://schemas.microsoft.com/office/drawing/2014/main" id="{D35D66F6-8704-6CBB-B7A3-3D6B51646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1284"/>
                <a:ext cx="18" cy="17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9" name="Rectangle 15">
                <a:extLst>
                  <a:ext uri="{FF2B5EF4-FFF2-40B4-BE49-F238E27FC236}">
                    <a16:creationId xmlns:a16="http://schemas.microsoft.com/office/drawing/2014/main" id="{0199CD8A-4627-0E9F-298F-D7AAAB4BC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2" y="1284"/>
                <a:ext cx="17" cy="17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30" name="Rectangle 16">
                <a:extLst>
                  <a:ext uri="{FF2B5EF4-FFF2-40B4-BE49-F238E27FC236}">
                    <a16:creationId xmlns:a16="http://schemas.microsoft.com/office/drawing/2014/main" id="{BAE166CD-7C66-B73D-46EA-E1D438F2C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4" y="1311"/>
                <a:ext cx="24" cy="4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E774E90-20A8-703F-FE4B-6960C904A0C0}"/>
                </a:ext>
              </a:extLst>
            </p:cNvPr>
            <p:cNvGrpSpPr/>
            <p:nvPr/>
          </p:nvGrpSpPr>
          <p:grpSpPr>
            <a:xfrm>
              <a:off x="8477513" y="3120602"/>
              <a:ext cx="476927" cy="415852"/>
              <a:chOff x="8245242" y="2355098"/>
              <a:chExt cx="506755" cy="441861"/>
            </a:xfrm>
          </p:grpSpPr>
          <p:grpSp>
            <p:nvGrpSpPr>
              <p:cNvPr id="109" name="Graphic 272">
                <a:extLst>
                  <a:ext uri="{FF2B5EF4-FFF2-40B4-BE49-F238E27FC236}">
                    <a16:creationId xmlns:a16="http://schemas.microsoft.com/office/drawing/2014/main" id="{071601F2-A492-39D2-427E-CA6B53A6162A}"/>
                  </a:ext>
                </a:extLst>
              </p:cNvPr>
              <p:cNvGrpSpPr/>
              <p:nvPr/>
            </p:nvGrpSpPr>
            <p:grpSpPr>
              <a:xfrm>
                <a:off x="8245242" y="2355098"/>
                <a:ext cx="417313" cy="441861"/>
                <a:chOff x="7192138" y="2346248"/>
                <a:chExt cx="417313" cy="441861"/>
              </a:xfrm>
              <a:solidFill>
                <a:schemeClr val="accent1"/>
              </a:solidFill>
            </p:grpSpPr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4C643142-4C06-E74F-0A5F-0BA94E90CE50}"/>
                    </a:ext>
                  </a:extLst>
                </p:cNvPr>
                <p:cNvSpPr/>
                <p:nvPr/>
              </p:nvSpPr>
              <p:spPr>
                <a:xfrm>
                  <a:off x="7192138" y="2346248"/>
                  <a:ext cx="417313" cy="441861"/>
                </a:xfrm>
                <a:custGeom>
                  <a:avLst/>
                  <a:gdLst>
                    <a:gd name="connsiteX0" fmla="*/ 428360 w 417313"/>
                    <a:gd name="connsiteY0" fmla="*/ 143605 h 441861"/>
                    <a:gd name="connsiteX1" fmla="*/ 428360 w 417313"/>
                    <a:gd name="connsiteY1" fmla="*/ 101874 h 441861"/>
                    <a:gd name="connsiteX2" fmla="*/ 428360 w 417313"/>
                    <a:gd name="connsiteY2" fmla="*/ 101874 h 441861"/>
                    <a:gd name="connsiteX3" fmla="*/ 321577 w 417313"/>
                    <a:gd name="connsiteY3" fmla="*/ 50323 h 441861"/>
                    <a:gd name="connsiteX4" fmla="*/ 214794 w 417313"/>
                    <a:gd name="connsiteY4" fmla="*/ 0 h 441861"/>
                    <a:gd name="connsiteX5" fmla="*/ 106783 w 417313"/>
                    <a:gd name="connsiteY5" fmla="*/ 50323 h 441861"/>
                    <a:gd name="connsiteX6" fmla="*/ 0 w 417313"/>
                    <a:gd name="connsiteY6" fmla="*/ 101874 h 441861"/>
                    <a:gd name="connsiteX7" fmla="*/ 1227 w 417313"/>
                    <a:gd name="connsiteY7" fmla="*/ 101874 h 441861"/>
                    <a:gd name="connsiteX8" fmla="*/ 0 w 417313"/>
                    <a:gd name="connsiteY8" fmla="*/ 101874 h 441861"/>
                    <a:gd name="connsiteX9" fmla="*/ 0 w 417313"/>
                    <a:gd name="connsiteY9" fmla="*/ 143605 h 441861"/>
                    <a:gd name="connsiteX10" fmla="*/ 25775 w 417313"/>
                    <a:gd name="connsiteY10" fmla="*/ 143605 h 441861"/>
                    <a:gd name="connsiteX11" fmla="*/ 25775 w 417313"/>
                    <a:gd name="connsiteY11" fmla="*/ 401357 h 441861"/>
                    <a:gd name="connsiteX12" fmla="*/ 0 w 417313"/>
                    <a:gd name="connsiteY12" fmla="*/ 401357 h 441861"/>
                    <a:gd name="connsiteX13" fmla="*/ 0 w 417313"/>
                    <a:gd name="connsiteY13" fmla="*/ 443088 h 441861"/>
                    <a:gd name="connsiteX14" fmla="*/ 428360 w 417313"/>
                    <a:gd name="connsiteY14" fmla="*/ 443088 h 441861"/>
                    <a:gd name="connsiteX15" fmla="*/ 428360 w 417313"/>
                    <a:gd name="connsiteY15" fmla="*/ 401357 h 441861"/>
                    <a:gd name="connsiteX16" fmla="*/ 402584 w 417313"/>
                    <a:gd name="connsiteY16" fmla="*/ 401357 h 441861"/>
                    <a:gd name="connsiteX17" fmla="*/ 402584 w 417313"/>
                    <a:gd name="connsiteY17" fmla="*/ 143605 h 441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17313" h="441861">
                      <a:moveTo>
                        <a:pt x="428360" y="143605"/>
                      </a:moveTo>
                      <a:lnTo>
                        <a:pt x="428360" y="101874"/>
                      </a:lnTo>
                      <a:lnTo>
                        <a:pt x="428360" y="101874"/>
                      </a:lnTo>
                      <a:lnTo>
                        <a:pt x="321577" y="50323"/>
                      </a:lnTo>
                      <a:lnTo>
                        <a:pt x="214794" y="0"/>
                      </a:lnTo>
                      <a:lnTo>
                        <a:pt x="106783" y="50323"/>
                      </a:lnTo>
                      <a:lnTo>
                        <a:pt x="0" y="101874"/>
                      </a:lnTo>
                      <a:lnTo>
                        <a:pt x="1227" y="101874"/>
                      </a:lnTo>
                      <a:lnTo>
                        <a:pt x="0" y="101874"/>
                      </a:lnTo>
                      <a:lnTo>
                        <a:pt x="0" y="143605"/>
                      </a:lnTo>
                      <a:lnTo>
                        <a:pt x="25775" y="143605"/>
                      </a:lnTo>
                      <a:lnTo>
                        <a:pt x="25775" y="401357"/>
                      </a:lnTo>
                      <a:lnTo>
                        <a:pt x="0" y="401357"/>
                      </a:lnTo>
                      <a:lnTo>
                        <a:pt x="0" y="443088"/>
                      </a:lnTo>
                      <a:lnTo>
                        <a:pt x="428360" y="443088"/>
                      </a:lnTo>
                      <a:lnTo>
                        <a:pt x="428360" y="401357"/>
                      </a:lnTo>
                      <a:lnTo>
                        <a:pt x="402584" y="401357"/>
                      </a:lnTo>
                      <a:lnTo>
                        <a:pt x="402584" y="143605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22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A9C97E92-3F3D-9575-D519-3D5414D7F93C}"/>
                    </a:ext>
                  </a:extLst>
                </p:cNvPr>
                <p:cNvSpPr/>
                <p:nvPr/>
              </p:nvSpPr>
              <p:spPr>
                <a:xfrm>
                  <a:off x="7255962" y="2508264"/>
                  <a:ext cx="36822" cy="196383"/>
                </a:xfrm>
                <a:custGeom>
                  <a:avLst/>
                  <a:gdLst>
                    <a:gd name="connsiteX0" fmla="*/ 0 w 36821"/>
                    <a:gd name="connsiteY0" fmla="*/ 0 h 196382"/>
                    <a:gd name="connsiteX1" fmla="*/ 40504 w 36821"/>
                    <a:gd name="connsiteY1" fmla="*/ 0 h 196382"/>
                    <a:gd name="connsiteX2" fmla="*/ 40504 w 36821"/>
                    <a:gd name="connsiteY2" fmla="*/ 203747 h 196382"/>
                    <a:gd name="connsiteX3" fmla="*/ 0 w 36821"/>
                    <a:gd name="connsiteY3" fmla="*/ 203747 h 196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821" h="196382">
                      <a:moveTo>
                        <a:pt x="0" y="0"/>
                      </a:moveTo>
                      <a:lnTo>
                        <a:pt x="40504" y="0"/>
                      </a:lnTo>
                      <a:lnTo>
                        <a:pt x="40504" y="203747"/>
                      </a:lnTo>
                      <a:lnTo>
                        <a:pt x="0" y="203747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2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6E2FBFF0-5B4B-E315-EC0B-D7019A7E63EE}"/>
                    </a:ext>
                  </a:extLst>
                </p:cNvPr>
                <p:cNvSpPr/>
                <p:nvPr/>
              </p:nvSpPr>
              <p:spPr>
                <a:xfrm>
                  <a:off x="7321014" y="2508264"/>
                  <a:ext cx="36822" cy="196383"/>
                </a:xfrm>
                <a:custGeom>
                  <a:avLst/>
                  <a:gdLst>
                    <a:gd name="connsiteX0" fmla="*/ 0 w 36821"/>
                    <a:gd name="connsiteY0" fmla="*/ 0 h 196382"/>
                    <a:gd name="connsiteX1" fmla="*/ 40504 w 36821"/>
                    <a:gd name="connsiteY1" fmla="*/ 0 h 196382"/>
                    <a:gd name="connsiteX2" fmla="*/ 40504 w 36821"/>
                    <a:gd name="connsiteY2" fmla="*/ 203747 h 196382"/>
                    <a:gd name="connsiteX3" fmla="*/ 0 w 36821"/>
                    <a:gd name="connsiteY3" fmla="*/ 203747 h 196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821" h="196382">
                      <a:moveTo>
                        <a:pt x="0" y="0"/>
                      </a:moveTo>
                      <a:lnTo>
                        <a:pt x="40504" y="0"/>
                      </a:lnTo>
                      <a:lnTo>
                        <a:pt x="40504" y="203747"/>
                      </a:lnTo>
                      <a:lnTo>
                        <a:pt x="0" y="203747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2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75419D1D-06D9-F5B2-BA47-A20ECFFD8358}"/>
                    </a:ext>
                  </a:extLst>
                </p:cNvPr>
                <p:cNvSpPr/>
                <p:nvPr/>
              </p:nvSpPr>
              <p:spPr>
                <a:xfrm>
                  <a:off x="7386066" y="2508264"/>
                  <a:ext cx="36822" cy="196383"/>
                </a:xfrm>
                <a:custGeom>
                  <a:avLst/>
                  <a:gdLst>
                    <a:gd name="connsiteX0" fmla="*/ 0 w 36821"/>
                    <a:gd name="connsiteY0" fmla="*/ 0 h 196382"/>
                    <a:gd name="connsiteX1" fmla="*/ 40504 w 36821"/>
                    <a:gd name="connsiteY1" fmla="*/ 0 h 196382"/>
                    <a:gd name="connsiteX2" fmla="*/ 40504 w 36821"/>
                    <a:gd name="connsiteY2" fmla="*/ 203747 h 196382"/>
                    <a:gd name="connsiteX3" fmla="*/ 0 w 36821"/>
                    <a:gd name="connsiteY3" fmla="*/ 203747 h 196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821" h="196382">
                      <a:moveTo>
                        <a:pt x="0" y="0"/>
                      </a:moveTo>
                      <a:lnTo>
                        <a:pt x="40504" y="0"/>
                      </a:lnTo>
                      <a:lnTo>
                        <a:pt x="40504" y="203747"/>
                      </a:lnTo>
                      <a:lnTo>
                        <a:pt x="0" y="203747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2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16DA6FCF-F0D4-033A-D310-3C238C0C1B42}"/>
                    </a:ext>
                  </a:extLst>
                </p:cNvPr>
                <p:cNvSpPr/>
                <p:nvPr/>
              </p:nvSpPr>
              <p:spPr>
                <a:xfrm>
                  <a:off x="7451118" y="2508264"/>
                  <a:ext cx="36822" cy="196383"/>
                </a:xfrm>
                <a:custGeom>
                  <a:avLst/>
                  <a:gdLst>
                    <a:gd name="connsiteX0" fmla="*/ 0 w 36821"/>
                    <a:gd name="connsiteY0" fmla="*/ 0 h 196382"/>
                    <a:gd name="connsiteX1" fmla="*/ 40504 w 36821"/>
                    <a:gd name="connsiteY1" fmla="*/ 0 h 196382"/>
                    <a:gd name="connsiteX2" fmla="*/ 40504 w 36821"/>
                    <a:gd name="connsiteY2" fmla="*/ 203747 h 196382"/>
                    <a:gd name="connsiteX3" fmla="*/ 0 w 36821"/>
                    <a:gd name="connsiteY3" fmla="*/ 203747 h 196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821" h="196382">
                      <a:moveTo>
                        <a:pt x="0" y="0"/>
                      </a:moveTo>
                      <a:lnTo>
                        <a:pt x="40504" y="0"/>
                      </a:lnTo>
                      <a:lnTo>
                        <a:pt x="40504" y="203747"/>
                      </a:lnTo>
                      <a:lnTo>
                        <a:pt x="0" y="203747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2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6B1BC3C4-26E6-8D9D-8845-FFA11701AEA7}"/>
                    </a:ext>
                  </a:extLst>
                </p:cNvPr>
                <p:cNvSpPr/>
                <p:nvPr/>
              </p:nvSpPr>
              <p:spPr>
                <a:xfrm>
                  <a:off x="7516169" y="2508264"/>
                  <a:ext cx="36822" cy="196383"/>
                </a:xfrm>
                <a:custGeom>
                  <a:avLst/>
                  <a:gdLst>
                    <a:gd name="connsiteX0" fmla="*/ 0 w 36821"/>
                    <a:gd name="connsiteY0" fmla="*/ 0 h 196382"/>
                    <a:gd name="connsiteX1" fmla="*/ 40504 w 36821"/>
                    <a:gd name="connsiteY1" fmla="*/ 0 h 196382"/>
                    <a:gd name="connsiteX2" fmla="*/ 40504 w 36821"/>
                    <a:gd name="connsiteY2" fmla="*/ 203747 h 196382"/>
                    <a:gd name="connsiteX3" fmla="*/ 0 w 36821"/>
                    <a:gd name="connsiteY3" fmla="*/ 203747 h 196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821" h="196382">
                      <a:moveTo>
                        <a:pt x="0" y="0"/>
                      </a:moveTo>
                      <a:lnTo>
                        <a:pt x="40504" y="0"/>
                      </a:lnTo>
                      <a:lnTo>
                        <a:pt x="40504" y="203747"/>
                      </a:lnTo>
                      <a:lnTo>
                        <a:pt x="0" y="203747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2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6C5C5EE8-498A-7B69-DA05-C6C173A9C834}"/>
                  </a:ext>
                </a:extLst>
              </p:cNvPr>
              <p:cNvGrpSpPr/>
              <p:nvPr/>
            </p:nvGrpSpPr>
            <p:grpSpPr>
              <a:xfrm>
                <a:off x="8657372" y="2516226"/>
                <a:ext cx="94625" cy="66887"/>
                <a:chOff x="9442423" y="41119"/>
                <a:chExt cx="1130415" cy="799052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F5D2DF86-CFC2-9424-CA6E-1B77F6E8155C}"/>
                    </a:ext>
                  </a:extLst>
                </p:cNvPr>
                <p:cNvSpPr/>
                <p:nvPr/>
              </p:nvSpPr>
              <p:spPr bwMode="auto">
                <a:xfrm>
                  <a:off x="9442423" y="720698"/>
                  <a:ext cx="343805" cy="118216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2" name="Rectangle 258">
                  <a:extLst>
                    <a:ext uri="{FF2B5EF4-FFF2-40B4-BE49-F238E27FC236}">
                      <a16:creationId xmlns:a16="http://schemas.microsoft.com/office/drawing/2014/main" id="{A0CCB2E5-74CC-DF26-6483-9E1E197B85FE}"/>
                    </a:ext>
                  </a:extLst>
                </p:cNvPr>
                <p:cNvSpPr/>
                <p:nvPr/>
              </p:nvSpPr>
              <p:spPr bwMode="auto">
                <a:xfrm rot="5400000">
                  <a:off x="9639515" y="598182"/>
                  <a:ext cx="365760" cy="118218"/>
                </a:xfrm>
                <a:custGeom>
                  <a:avLst/>
                  <a:gdLst>
                    <a:gd name="connsiteX0" fmla="*/ 0 w 365760"/>
                    <a:gd name="connsiteY0" fmla="*/ 0 h 118217"/>
                    <a:gd name="connsiteX1" fmla="*/ 365760 w 365760"/>
                    <a:gd name="connsiteY1" fmla="*/ 0 h 118217"/>
                    <a:gd name="connsiteX2" fmla="*/ 365760 w 365760"/>
                    <a:gd name="connsiteY2" fmla="*/ 118217 h 118217"/>
                    <a:gd name="connsiteX3" fmla="*/ 0 w 365760"/>
                    <a:gd name="connsiteY3" fmla="*/ 118217 h 118217"/>
                    <a:gd name="connsiteX4" fmla="*/ 0 w 365760"/>
                    <a:gd name="connsiteY4" fmla="*/ 0 h 118217"/>
                    <a:gd name="connsiteX0" fmla="*/ 27298 w 365760"/>
                    <a:gd name="connsiteY0" fmla="*/ 0 h 118218"/>
                    <a:gd name="connsiteX1" fmla="*/ 365760 w 365760"/>
                    <a:gd name="connsiteY1" fmla="*/ 1 h 118218"/>
                    <a:gd name="connsiteX2" fmla="*/ 365760 w 365760"/>
                    <a:gd name="connsiteY2" fmla="*/ 118218 h 118218"/>
                    <a:gd name="connsiteX3" fmla="*/ 0 w 365760"/>
                    <a:gd name="connsiteY3" fmla="*/ 118218 h 118218"/>
                    <a:gd name="connsiteX4" fmla="*/ 27298 w 365760"/>
                    <a:gd name="connsiteY4" fmla="*/ 0 h 118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5760" h="118218">
                      <a:moveTo>
                        <a:pt x="27298" y="0"/>
                      </a:moveTo>
                      <a:lnTo>
                        <a:pt x="365760" y="1"/>
                      </a:lnTo>
                      <a:lnTo>
                        <a:pt x="365760" y="118218"/>
                      </a:lnTo>
                      <a:lnTo>
                        <a:pt x="0" y="118218"/>
                      </a:lnTo>
                      <a:lnTo>
                        <a:pt x="27298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3" name="Rectangle 259">
                  <a:extLst>
                    <a:ext uri="{FF2B5EF4-FFF2-40B4-BE49-F238E27FC236}">
                      <a16:creationId xmlns:a16="http://schemas.microsoft.com/office/drawing/2014/main" id="{6F04C9CF-2B5D-67C0-1689-1B748B304D50}"/>
                    </a:ext>
                  </a:extLst>
                </p:cNvPr>
                <p:cNvSpPr/>
                <p:nvPr/>
              </p:nvSpPr>
              <p:spPr bwMode="auto">
                <a:xfrm rot="984637">
                  <a:off x="9490263" y="211561"/>
                  <a:ext cx="953877" cy="285938"/>
                </a:xfrm>
                <a:custGeom>
                  <a:avLst/>
                  <a:gdLst>
                    <a:gd name="connsiteX0" fmla="*/ 0 w 335206"/>
                    <a:gd name="connsiteY0" fmla="*/ 0 h 123279"/>
                    <a:gd name="connsiteX1" fmla="*/ 335206 w 335206"/>
                    <a:gd name="connsiteY1" fmla="*/ 0 h 123279"/>
                    <a:gd name="connsiteX2" fmla="*/ 335206 w 335206"/>
                    <a:gd name="connsiteY2" fmla="*/ 123279 h 123279"/>
                    <a:gd name="connsiteX3" fmla="*/ 0 w 335206"/>
                    <a:gd name="connsiteY3" fmla="*/ 123279 h 123279"/>
                    <a:gd name="connsiteX4" fmla="*/ 0 w 335206"/>
                    <a:gd name="connsiteY4" fmla="*/ 0 h 123279"/>
                    <a:gd name="connsiteX0" fmla="*/ 0 w 368900"/>
                    <a:gd name="connsiteY0" fmla="*/ 6367 h 129646"/>
                    <a:gd name="connsiteX1" fmla="*/ 368900 w 368900"/>
                    <a:gd name="connsiteY1" fmla="*/ 0 h 129646"/>
                    <a:gd name="connsiteX2" fmla="*/ 335206 w 368900"/>
                    <a:gd name="connsiteY2" fmla="*/ 129646 h 129646"/>
                    <a:gd name="connsiteX3" fmla="*/ 0 w 368900"/>
                    <a:gd name="connsiteY3" fmla="*/ 129646 h 129646"/>
                    <a:gd name="connsiteX4" fmla="*/ 0 w 368900"/>
                    <a:gd name="connsiteY4" fmla="*/ 6367 h 129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8900" h="129646">
                      <a:moveTo>
                        <a:pt x="0" y="6367"/>
                      </a:moveTo>
                      <a:lnTo>
                        <a:pt x="368900" y="0"/>
                      </a:lnTo>
                      <a:lnTo>
                        <a:pt x="335206" y="129646"/>
                      </a:lnTo>
                      <a:lnTo>
                        <a:pt x="0" y="129646"/>
                      </a:lnTo>
                      <a:lnTo>
                        <a:pt x="0" y="6367"/>
                      </a:lnTo>
                      <a:close/>
                    </a:path>
                  </a:pathLst>
                </a:custGeom>
                <a:solidFill>
                  <a:srgbClr val="C1C1C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4" name="Rectangle 259">
                  <a:extLst>
                    <a:ext uri="{FF2B5EF4-FFF2-40B4-BE49-F238E27FC236}">
                      <a16:creationId xmlns:a16="http://schemas.microsoft.com/office/drawing/2014/main" id="{98BCF5EF-9E5B-3ADC-134B-5668C609E5F7}"/>
                    </a:ext>
                  </a:extLst>
                </p:cNvPr>
                <p:cNvSpPr/>
                <p:nvPr/>
              </p:nvSpPr>
              <p:spPr bwMode="auto">
                <a:xfrm rot="945468">
                  <a:off x="9560000" y="41119"/>
                  <a:ext cx="1012838" cy="167825"/>
                </a:xfrm>
                <a:custGeom>
                  <a:avLst/>
                  <a:gdLst>
                    <a:gd name="connsiteX0" fmla="*/ 0 w 335206"/>
                    <a:gd name="connsiteY0" fmla="*/ 0 h 123279"/>
                    <a:gd name="connsiteX1" fmla="*/ 335206 w 335206"/>
                    <a:gd name="connsiteY1" fmla="*/ 0 h 123279"/>
                    <a:gd name="connsiteX2" fmla="*/ 335206 w 335206"/>
                    <a:gd name="connsiteY2" fmla="*/ 123279 h 123279"/>
                    <a:gd name="connsiteX3" fmla="*/ 0 w 335206"/>
                    <a:gd name="connsiteY3" fmla="*/ 123279 h 123279"/>
                    <a:gd name="connsiteX4" fmla="*/ 0 w 335206"/>
                    <a:gd name="connsiteY4" fmla="*/ 0 h 123279"/>
                    <a:gd name="connsiteX0" fmla="*/ 0 w 368900"/>
                    <a:gd name="connsiteY0" fmla="*/ 6367 h 129646"/>
                    <a:gd name="connsiteX1" fmla="*/ 368900 w 368900"/>
                    <a:gd name="connsiteY1" fmla="*/ 0 h 129646"/>
                    <a:gd name="connsiteX2" fmla="*/ 335206 w 368900"/>
                    <a:gd name="connsiteY2" fmla="*/ 129646 h 129646"/>
                    <a:gd name="connsiteX3" fmla="*/ 0 w 368900"/>
                    <a:gd name="connsiteY3" fmla="*/ 129646 h 129646"/>
                    <a:gd name="connsiteX4" fmla="*/ 0 w 368900"/>
                    <a:gd name="connsiteY4" fmla="*/ 6367 h 129646"/>
                    <a:gd name="connsiteX0" fmla="*/ 0 w 368900"/>
                    <a:gd name="connsiteY0" fmla="*/ 6367 h 130539"/>
                    <a:gd name="connsiteX1" fmla="*/ 368900 w 368900"/>
                    <a:gd name="connsiteY1" fmla="*/ 0 h 130539"/>
                    <a:gd name="connsiteX2" fmla="*/ 346742 w 368900"/>
                    <a:gd name="connsiteY2" fmla="*/ 130539 h 130539"/>
                    <a:gd name="connsiteX3" fmla="*/ 0 w 368900"/>
                    <a:gd name="connsiteY3" fmla="*/ 129646 h 130539"/>
                    <a:gd name="connsiteX4" fmla="*/ 0 w 368900"/>
                    <a:gd name="connsiteY4" fmla="*/ 6367 h 130539"/>
                    <a:gd name="connsiteX0" fmla="*/ 0 w 361209"/>
                    <a:gd name="connsiteY0" fmla="*/ 6963 h 131135"/>
                    <a:gd name="connsiteX1" fmla="*/ 361209 w 361209"/>
                    <a:gd name="connsiteY1" fmla="*/ 0 h 131135"/>
                    <a:gd name="connsiteX2" fmla="*/ 346742 w 361209"/>
                    <a:gd name="connsiteY2" fmla="*/ 131135 h 131135"/>
                    <a:gd name="connsiteX3" fmla="*/ 0 w 361209"/>
                    <a:gd name="connsiteY3" fmla="*/ 130242 h 131135"/>
                    <a:gd name="connsiteX4" fmla="*/ 0 w 361209"/>
                    <a:gd name="connsiteY4" fmla="*/ 6963 h 131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1209" h="131135">
                      <a:moveTo>
                        <a:pt x="0" y="6963"/>
                      </a:moveTo>
                      <a:lnTo>
                        <a:pt x="361209" y="0"/>
                      </a:lnTo>
                      <a:lnTo>
                        <a:pt x="346742" y="131135"/>
                      </a:lnTo>
                      <a:lnTo>
                        <a:pt x="0" y="130242"/>
                      </a:lnTo>
                      <a:lnTo>
                        <a:pt x="0" y="6963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95" name="Group 85">
              <a:extLst>
                <a:ext uri="{FF2B5EF4-FFF2-40B4-BE49-F238E27FC236}">
                  <a16:creationId xmlns:a16="http://schemas.microsoft.com/office/drawing/2014/main" id="{26E6A157-8E04-381A-6231-63D45D3C859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299641">
              <a:off x="7945349" y="3442200"/>
              <a:ext cx="219011" cy="131904"/>
              <a:chOff x="1536" y="1489"/>
              <a:chExt cx="264" cy="159"/>
            </a:xfrm>
            <a:solidFill>
              <a:schemeClr val="accent5"/>
            </a:solidFill>
          </p:grpSpPr>
          <p:sp>
            <p:nvSpPr>
              <p:cNvPr id="96" name="Freeform 86">
                <a:extLst>
                  <a:ext uri="{FF2B5EF4-FFF2-40B4-BE49-F238E27FC236}">
                    <a16:creationId xmlns:a16="http://schemas.microsoft.com/office/drawing/2014/main" id="{79A149B8-0C2B-6BC1-273B-C4521EC90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" y="1546"/>
                <a:ext cx="101" cy="102"/>
              </a:xfrm>
              <a:custGeom>
                <a:avLst/>
                <a:gdLst>
                  <a:gd name="T0" fmla="*/ 81 w 163"/>
                  <a:gd name="T1" fmla="*/ 163 h 163"/>
                  <a:gd name="T2" fmla="*/ 81 w 163"/>
                  <a:gd name="T3" fmla="*/ 163 h 163"/>
                  <a:gd name="T4" fmla="*/ 163 w 163"/>
                  <a:gd name="T5" fmla="*/ 81 h 163"/>
                  <a:gd name="T6" fmla="*/ 114 w 163"/>
                  <a:gd name="T7" fmla="*/ 7 h 163"/>
                  <a:gd name="T8" fmla="*/ 107 w 163"/>
                  <a:gd name="T9" fmla="*/ 33 h 163"/>
                  <a:gd name="T10" fmla="*/ 136 w 163"/>
                  <a:gd name="T11" fmla="*/ 81 h 163"/>
                  <a:gd name="T12" fmla="*/ 81 w 163"/>
                  <a:gd name="T13" fmla="*/ 136 h 163"/>
                  <a:gd name="T14" fmla="*/ 26 w 163"/>
                  <a:gd name="T15" fmla="*/ 81 h 163"/>
                  <a:gd name="T16" fmla="*/ 81 w 163"/>
                  <a:gd name="T17" fmla="*/ 26 h 163"/>
                  <a:gd name="T18" fmla="*/ 82 w 163"/>
                  <a:gd name="T19" fmla="*/ 26 h 163"/>
                  <a:gd name="T20" fmla="*/ 88 w 163"/>
                  <a:gd name="T21" fmla="*/ 0 h 163"/>
                  <a:gd name="T22" fmla="*/ 81 w 163"/>
                  <a:gd name="T23" fmla="*/ 0 h 163"/>
                  <a:gd name="T24" fmla="*/ 0 w 163"/>
                  <a:gd name="T25" fmla="*/ 81 h 163"/>
                  <a:gd name="T26" fmla="*/ 81 w 163"/>
                  <a:gd name="T27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3" h="163">
                    <a:moveTo>
                      <a:pt x="81" y="163"/>
                    </a:moveTo>
                    <a:lnTo>
                      <a:pt x="81" y="163"/>
                    </a:lnTo>
                    <a:cubicBezTo>
                      <a:pt x="126" y="163"/>
                      <a:pt x="163" y="126"/>
                      <a:pt x="163" y="81"/>
                    </a:cubicBezTo>
                    <a:cubicBezTo>
                      <a:pt x="163" y="48"/>
                      <a:pt x="143" y="19"/>
                      <a:pt x="114" y="7"/>
                    </a:cubicBezTo>
                    <a:lnTo>
                      <a:pt x="107" y="33"/>
                    </a:lnTo>
                    <a:cubicBezTo>
                      <a:pt x="124" y="43"/>
                      <a:pt x="136" y="60"/>
                      <a:pt x="136" y="81"/>
                    </a:cubicBezTo>
                    <a:cubicBezTo>
                      <a:pt x="136" y="112"/>
                      <a:pt x="111" y="136"/>
                      <a:pt x="81" y="136"/>
                    </a:cubicBezTo>
                    <a:cubicBezTo>
                      <a:pt x="51" y="136"/>
                      <a:pt x="26" y="112"/>
                      <a:pt x="26" y="81"/>
                    </a:cubicBezTo>
                    <a:cubicBezTo>
                      <a:pt x="26" y="51"/>
                      <a:pt x="51" y="26"/>
                      <a:pt x="81" y="26"/>
                    </a:cubicBezTo>
                    <a:cubicBezTo>
                      <a:pt x="81" y="26"/>
                      <a:pt x="81" y="26"/>
                      <a:pt x="82" y="26"/>
                    </a:cubicBezTo>
                    <a:lnTo>
                      <a:pt x="88" y="0"/>
                    </a:lnTo>
                    <a:cubicBezTo>
                      <a:pt x="86" y="0"/>
                      <a:pt x="84" y="0"/>
                      <a:pt x="81" y="0"/>
                    </a:cubicBezTo>
                    <a:cubicBezTo>
                      <a:pt x="36" y="0"/>
                      <a:pt x="0" y="36"/>
                      <a:pt x="0" y="81"/>
                    </a:cubicBezTo>
                    <a:cubicBezTo>
                      <a:pt x="0" y="126"/>
                      <a:pt x="36" y="163"/>
                      <a:pt x="81" y="163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97" name="Freeform 87">
                <a:extLst>
                  <a:ext uri="{FF2B5EF4-FFF2-40B4-BE49-F238E27FC236}">
                    <a16:creationId xmlns:a16="http://schemas.microsoft.com/office/drawing/2014/main" id="{9AC842A2-1945-0A4F-CCD7-70B47AED8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0" y="1546"/>
                <a:ext cx="100" cy="102"/>
              </a:xfrm>
              <a:custGeom>
                <a:avLst/>
                <a:gdLst>
                  <a:gd name="T0" fmla="*/ 81 w 162"/>
                  <a:gd name="T1" fmla="*/ 27 h 164"/>
                  <a:gd name="T2" fmla="*/ 81 w 162"/>
                  <a:gd name="T3" fmla="*/ 27 h 164"/>
                  <a:gd name="T4" fmla="*/ 135 w 162"/>
                  <a:gd name="T5" fmla="*/ 82 h 164"/>
                  <a:gd name="T6" fmla="*/ 81 w 162"/>
                  <a:gd name="T7" fmla="*/ 137 h 164"/>
                  <a:gd name="T8" fmla="*/ 27 w 162"/>
                  <a:gd name="T9" fmla="*/ 96 h 164"/>
                  <a:gd name="T10" fmla="*/ 0 w 162"/>
                  <a:gd name="T11" fmla="*/ 96 h 164"/>
                  <a:gd name="T12" fmla="*/ 81 w 162"/>
                  <a:gd name="T13" fmla="*/ 164 h 164"/>
                  <a:gd name="T14" fmla="*/ 162 w 162"/>
                  <a:gd name="T15" fmla="*/ 82 h 164"/>
                  <a:gd name="T16" fmla="*/ 81 w 162"/>
                  <a:gd name="T17" fmla="*/ 0 h 164"/>
                  <a:gd name="T18" fmla="*/ 33 w 162"/>
                  <a:gd name="T19" fmla="*/ 16 h 164"/>
                  <a:gd name="T20" fmla="*/ 53 w 162"/>
                  <a:gd name="T21" fmla="*/ 35 h 164"/>
                  <a:gd name="T22" fmla="*/ 81 w 162"/>
                  <a:gd name="T23" fmla="*/ 27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2" h="164">
                    <a:moveTo>
                      <a:pt x="81" y="27"/>
                    </a:moveTo>
                    <a:lnTo>
                      <a:pt x="81" y="27"/>
                    </a:lnTo>
                    <a:cubicBezTo>
                      <a:pt x="111" y="27"/>
                      <a:pt x="135" y="52"/>
                      <a:pt x="135" y="82"/>
                    </a:cubicBezTo>
                    <a:cubicBezTo>
                      <a:pt x="135" y="112"/>
                      <a:pt x="111" y="137"/>
                      <a:pt x="81" y="137"/>
                    </a:cubicBezTo>
                    <a:cubicBezTo>
                      <a:pt x="55" y="137"/>
                      <a:pt x="33" y="119"/>
                      <a:pt x="27" y="96"/>
                    </a:cubicBezTo>
                    <a:lnTo>
                      <a:pt x="0" y="96"/>
                    </a:lnTo>
                    <a:cubicBezTo>
                      <a:pt x="7" y="134"/>
                      <a:pt x="40" y="164"/>
                      <a:pt x="81" y="164"/>
                    </a:cubicBezTo>
                    <a:cubicBezTo>
                      <a:pt x="126" y="164"/>
                      <a:pt x="162" y="127"/>
                      <a:pt x="162" y="82"/>
                    </a:cubicBezTo>
                    <a:cubicBezTo>
                      <a:pt x="162" y="37"/>
                      <a:pt x="126" y="0"/>
                      <a:pt x="81" y="0"/>
                    </a:cubicBezTo>
                    <a:cubicBezTo>
                      <a:pt x="63" y="0"/>
                      <a:pt x="47" y="6"/>
                      <a:pt x="33" y="16"/>
                    </a:cubicBezTo>
                    <a:lnTo>
                      <a:pt x="53" y="35"/>
                    </a:lnTo>
                    <a:cubicBezTo>
                      <a:pt x="61" y="30"/>
                      <a:pt x="70" y="27"/>
                      <a:pt x="81" y="27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98" name="Freeform 88">
                <a:extLst>
                  <a:ext uri="{FF2B5EF4-FFF2-40B4-BE49-F238E27FC236}">
                    <a16:creationId xmlns:a16="http://schemas.microsoft.com/office/drawing/2014/main" id="{C9817483-2766-F368-556C-4D24E1353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9" y="1567"/>
                <a:ext cx="12" cy="12"/>
              </a:xfrm>
              <a:custGeom>
                <a:avLst/>
                <a:gdLst>
                  <a:gd name="T0" fmla="*/ 20 w 20"/>
                  <a:gd name="T1" fmla="*/ 20 h 20"/>
                  <a:gd name="T2" fmla="*/ 20 w 20"/>
                  <a:gd name="T3" fmla="*/ 20 h 20"/>
                  <a:gd name="T4" fmla="*/ 20 w 20"/>
                  <a:gd name="T5" fmla="*/ 20 h 20"/>
                  <a:gd name="T6" fmla="*/ 0 w 20"/>
                  <a:gd name="T7" fmla="*/ 0 h 20"/>
                  <a:gd name="T8" fmla="*/ 20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20" y="20"/>
                    </a:moveTo>
                    <a:lnTo>
                      <a:pt x="20" y="20"/>
                    </a:lnTo>
                    <a:lnTo>
                      <a:pt x="20" y="20"/>
                    </a:lnTo>
                    <a:lnTo>
                      <a:pt x="0" y="0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99" name="Freeform 89">
                <a:extLst>
                  <a:ext uri="{FF2B5EF4-FFF2-40B4-BE49-F238E27FC236}">
                    <a16:creationId xmlns:a16="http://schemas.microsoft.com/office/drawing/2014/main" id="{CA64C565-E70A-C727-39BF-16BFBBEB50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8" y="1505"/>
                <a:ext cx="178" cy="105"/>
              </a:xfrm>
              <a:custGeom>
                <a:avLst/>
                <a:gdLst>
                  <a:gd name="T0" fmla="*/ 178 w 286"/>
                  <a:gd name="T1" fmla="*/ 134 h 168"/>
                  <a:gd name="T2" fmla="*/ 178 w 286"/>
                  <a:gd name="T3" fmla="*/ 134 h 168"/>
                  <a:gd name="T4" fmla="*/ 198 w 286"/>
                  <a:gd name="T5" fmla="*/ 87 h 168"/>
                  <a:gd name="T6" fmla="*/ 210 w 286"/>
                  <a:gd name="T7" fmla="*/ 99 h 168"/>
                  <a:gd name="T8" fmla="*/ 230 w 286"/>
                  <a:gd name="T9" fmla="*/ 119 h 168"/>
                  <a:gd name="T10" fmla="*/ 245 w 286"/>
                  <a:gd name="T11" fmla="*/ 134 h 168"/>
                  <a:gd name="T12" fmla="*/ 178 w 286"/>
                  <a:gd name="T13" fmla="*/ 134 h 168"/>
                  <a:gd name="T14" fmla="*/ 154 w 286"/>
                  <a:gd name="T15" fmla="*/ 123 h 168"/>
                  <a:gd name="T16" fmla="*/ 154 w 286"/>
                  <a:gd name="T17" fmla="*/ 123 h 168"/>
                  <a:gd name="T18" fmla="*/ 125 w 286"/>
                  <a:gd name="T19" fmla="*/ 92 h 168"/>
                  <a:gd name="T20" fmla="*/ 167 w 286"/>
                  <a:gd name="T21" fmla="*/ 92 h 168"/>
                  <a:gd name="T22" fmla="*/ 154 w 286"/>
                  <a:gd name="T23" fmla="*/ 123 h 168"/>
                  <a:gd name="T24" fmla="*/ 277 w 286"/>
                  <a:gd name="T25" fmla="*/ 134 h 168"/>
                  <a:gd name="T26" fmla="*/ 277 w 286"/>
                  <a:gd name="T27" fmla="*/ 134 h 168"/>
                  <a:gd name="T28" fmla="*/ 286 w 286"/>
                  <a:gd name="T29" fmla="*/ 138 h 168"/>
                  <a:gd name="T30" fmla="*/ 249 w 286"/>
                  <a:gd name="T31" fmla="*/ 100 h 168"/>
                  <a:gd name="T32" fmla="*/ 229 w 286"/>
                  <a:gd name="T33" fmla="*/ 81 h 168"/>
                  <a:gd name="T34" fmla="*/ 209 w 286"/>
                  <a:gd name="T35" fmla="*/ 60 h 168"/>
                  <a:gd name="T36" fmla="*/ 220 w 286"/>
                  <a:gd name="T37" fmla="*/ 34 h 168"/>
                  <a:gd name="T38" fmla="*/ 191 w 286"/>
                  <a:gd name="T39" fmla="*/ 34 h 168"/>
                  <a:gd name="T40" fmla="*/ 178 w 286"/>
                  <a:gd name="T41" fmla="*/ 65 h 168"/>
                  <a:gd name="T42" fmla="*/ 100 w 286"/>
                  <a:gd name="T43" fmla="*/ 65 h 168"/>
                  <a:gd name="T44" fmla="*/ 59 w 286"/>
                  <a:gd name="T45" fmla="*/ 22 h 168"/>
                  <a:gd name="T46" fmla="*/ 65 w 286"/>
                  <a:gd name="T47" fmla="*/ 0 h 168"/>
                  <a:gd name="T48" fmla="*/ 38 w 286"/>
                  <a:gd name="T49" fmla="*/ 0 h 168"/>
                  <a:gd name="T50" fmla="*/ 20 w 286"/>
                  <a:gd name="T51" fmla="*/ 66 h 168"/>
                  <a:gd name="T52" fmla="*/ 14 w 286"/>
                  <a:gd name="T53" fmla="*/ 92 h 168"/>
                  <a:gd name="T54" fmla="*/ 0 w 286"/>
                  <a:gd name="T55" fmla="*/ 144 h 168"/>
                  <a:gd name="T56" fmla="*/ 0 w 286"/>
                  <a:gd name="T57" fmla="*/ 144 h 168"/>
                  <a:gd name="T58" fmla="*/ 13 w 286"/>
                  <a:gd name="T59" fmla="*/ 134 h 168"/>
                  <a:gd name="T60" fmla="*/ 26 w 286"/>
                  <a:gd name="T61" fmla="*/ 147 h 168"/>
                  <a:gd name="T62" fmla="*/ 26 w 286"/>
                  <a:gd name="T63" fmla="*/ 150 h 168"/>
                  <a:gd name="T64" fmla="*/ 26 w 286"/>
                  <a:gd name="T65" fmla="*/ 151 h 168"/>
                  <a:gd name="T66" fmla="*/ 39 w 286"/>
                  <a:gd name="T67" fmla="*/ 99 h 168"/>
                  <a:gd name="T68" fmla="*/ 46 w 286"/>
                  <a:gd name="T69" fmla="*/ 73 h 168"/>
                  <a:gd name="T70" fmla="*/ 52 w 286"/>
                  <a:gd name="T71" fmla="*/ 52 h 168"/>
                  <a:gd name="T72" fmla="*/ 137 w 286"/>
                  <a:gd name="T73" fmla="*/ 144 h 168"/>
                  <a:gd name="T74" fmla="*/ 137 w 286"/>
                  <a:gd name="T75" fmla="*/ 147 h 168"/>
                  <a:gd name="T76" fmla="*/ 158 w 286"/>
                  <a:gd name="T77" fmla="*/ 168 h 168"/>
                  <a:gd name="T78" fmla="*/ 174 w 286"/>
                  <a:gd name="T79" fmla="*/ 161 h 168"/>
                  <a:gd name="T80" fmla="*/ 277 w 286"/>
                  <a:gd name="T81" fmla="*/ 161 h 168"/>
                  <a:gd name="T82" fmla="*/ 277 w 286"/>
                  <a:gd name="T83" fmla="*/ 160 h 168"/>
                  <a:gd name="T84" fmla="*/ 263 w 286"/>
                  <a:gd name="T85" fmla="*/ 147 h 168"/>
                  <a:gd name="T86" fmla="*/ 277 w 286"/>
                  <a:gd name="T87" fmla="*/ 13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6" h="168">
                    <a:moveTo>
                      <a:pt x="178" y="134"/>
                    </a:moveTo>
                    <a:lnTo>
                      <a:pt x="178" y="134"/>
                    </a:lnTo>
                    <a:lnTo>
                      <a:pt x="198" y="87"/>
                    </a:lnTo>
                    <a:lnTo>
                      <a:pt x="210" y="99"/>
                    </a:lnTo>
                    <a:lnTo>
                      <a:pt x="230" y="119"/>
                    </a:lnTo>
                    <a:lnTo>
                      <a:pt x="245" y="134"/>
                    </a:lnTo>
                    <a:lnTo>
                      <a:pt x="178" y="134"/>
                    </a:lnTo>
                    <a:close/>
                    <a:moveTo>
                      <a:pt x="154" y="123"/>
                    </a:moveTo>
                    <a:lnTo>
                      <a:pt x="154" y="123"/>
                    </a:lnTo>
                    <a:cubicBezTo>
                      <a:pt x="154" y="123"/>
                      <a:pt x="125" y="92"/>
                      <a:pt x="125" y="92"/>
                    </a:cubicBezTo>
                    <a:lnTo>
                      <a:pt x="167" y="92"/>
                    </a:lnTo>
                    <a:cubicBezTo>
                      <a:pt x="167" y="92"/>
                      <a:pt x="154" y="123"/>
                      <a:pt x="154" y="123"/>
                    </a:cubicBezTo>
                    <a:close/>
                    <a:moveTo>
                      <a:pt x="277" y="134"/>
                    </a:moveTo>
                    <a:lnTo>
                      <a:pt x="277" y="134"/>
                    </a:lnTo>
                    <a:cubicBezTo>
                      <a:pt x="280" y="134"/>
                      <a:pt x="284" y="135"/>
                      <a:pt x="286" y="138"/>
                    </a:cubicBezTo>
                    <a:lnTo>
                      <a:pt x="249" y="100"/>
                    </a:lnTo>
                    <a:lnTo>
                      <a:pt x="229" y="81"/>
                    </a:lnTo>
                    <a:lnTo>
                      <a:pt x="209" y="60"/>
                    </a:lnTo>
                    <a:lnTo>
                      <a:pt x="220" y="34"/>
                    </a:lnTo>
                    <a:lnTo>
                      <a:pt x="191" y="34"/>
                    </a:lnTo>
                    <a:lnTo>
                      <a:pt x="178" y="65"/>
                    </a:lnTo>
                    <a:lnTo>
                      <a:pt x="100" y="65"/>
                    </a:lnTo>
                    <a:lnTo>
                      <a:pt x="59" y="22"/>
                    </a:lnTo>
                    <a:lnTo>
                      <a:pt x="65" y="0"/>
                    </a:lnTo>
                    <a:lnTo>
                      <a:pt x="38" y="0"/>
                    </a:lnTo>
                    <a:lnTo>
                      <a:pt x="20" y="66"/>
                    </a:lnTo>
                    <a:lnTo>
                      <a:pt x="14" y="92"/>
                    </a:lnTo>
                    <a:lnTo>
                      <a:pt x="0" y="144"/>
                    </a:lnTo>
                    <a:lnTo>
                      <a:pt x="0" y="144"/>
                    </a:lnTo>
                    <a:cubicBezTo>
                      <a:pt x="2" y="138"/>
                      <a:pt x="7" y="134"/>
                      <a:pt x="13" y="134"/>
                    </a:cubicBezTo>
                    <a:cubicBezTo>
                      <a:pt x="20" y="134"/>
                      <a:pt x="26" y="140"/>
                      <a:pt x="26" y="147"/>
                    </a:cubicBezTo>
                    <a:cubicBezTo>
                      <a:pt x="26" y="148"/>
                      <a:pt x="26" y="149"/>
                      <a:pt x="26" y="150"/>
                    </a:cubicBezTo>
                    <a:lnTo>
                      <a:pt x="26" y="151"/>
                    </a:lnTo>
                    <a:lnTo>
                      <a:pt x="39" y="99"/>
                    </a:lnTo>
                    <a:lnTo>
                      <a:pt x="46" y="73"/>
                    </a:lnTo>
                    <a:lnTo>
                      <a:pt x="52" y="52"/>
                    </a:lnTo>
                    <a:lnTo>
                      <a:pt x="137" y="144"/>
                    </a:lnTo>
                    <a:cubicBezTo>
                      <a:pt x="137" y="145"/>
                      <a:pt x="137" y="146"/>
                      <a:pt x="137" y="147"/>
                    </a:cubicBezTo>
                    <a:cubicBezTo>
                      <a:pt x="137" y="159"/>
                      <a:pt x="146" y="168"/>
                      <a:pt x="158" y="168"/>
                    </a:cubicBezTo>
                    <a:cubicBezTo>
                      <a:pt x="164" y="168"/>
                      <a:pt x="170" y="165"/>
                      <a:pt x="174" y="161"/>
                    </a:cubicBezTo>
                    <a:lnTo>
                      <a:pt x="277" y="161"/>
                    </a:lnTo>
                    <a:lnTo>
                      <a:pt x="277" y="160"/>
                    </a:lnTo>
                    <a:cubicBezTo>
                      <a:pt x="269" y="160"/>
                      <a:pt x="263" y="154"/>
                      <a:pt x="263" y="147"/>
                    </a:cubicBezTo>
                    <a:cubicBezTo>
                      <a:pt x="263" y="140"/>
                      <a:pt x="269" y="134"/>
                      <a:pt x="277" y="134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100" name="Freeform 90">
                <a:extLst>
                  <a:ext uri="{FF2B5EF4-FFF2-40B4-BE49-F238E27FC236}">
                    <a16:creationId xmlns:a16="http://schemas.microsoft.com/office/drawing/2014/main" id="{9951A18F-46FD-C731-35D6-70A173AB2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8" y="1597"/>
                <a:ext cx="11" cy="8"/>
              </a:xfrm>
              <a:custGeom>
                <a:avLst/>
                <a:gdLst>
                  <a:gd name="T0" fmla="*/ 0 w 18"/>
                  <a:gd name="T1" fmla="*/ 0 h 14"/>
                  <a:gd name="T2" fmla="*/ 0 w 18"/>
                  <a:gd name="T3" fmla="*/ 0 h 14"/>
                  <a:gd name="T4" fmla="*/ 0 w 18"/>
                  <a:gd name="T5" fmla="*/ 0 h 14"/>
                  <a:gd name="T6" fmla="*/ 13 w 18"/>
                  <a:gd name="T7" fmla="*/ 14 h 14"/>
                  <a:gd name="T8" fmla="*/ 18 w 18"/>
                  <a:gd name="T9" fmla="*/ 12 h 14"/>
                  <a:gd name="T10" fmla="*/ 13 w 18"/>
                  <a:gd name="T11" fmla="*/ 13 h 14"/>
                  <a:gd name="T12" fmla="*/ 0 w 18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4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6" y="14"/>
                      <a:pt x="13" y="14"/>
                    </a:cubicBezTo>
                    <a:cubicBezTo>
                      <a:pt x="15" y="14"/>
                      <a:pt x="17" y="13"/>
                      <a:pt x="18" y="12"/>
                    </a:cubicBezTo>
                    <a:cubicBezTo>
                      <a:pt x="17" y="13"/>
                      <a:pt x="15" y="13"/>
                      <a:pt x="13" y="13"/>
                    </a:cubicBezTo>
                    <a:cubicBezTo>
                      <a:pt x="6" y="13"/>
                      <a:pt x="0" y="7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101" name="Freeform 91">
                <a:extLst>
                  <a:ext uri="{FF2B5EF4-FFF2-40B4-BE49-F238E27FC236}">
                    <a16:creationId xmlns:a16="http://schemas.microsoft.com/office/drawing/2014/main" id="{2AF6B74E-7B48-8438-AB65-7B4685EFB6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6" y="15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102" name="Freeform 92">
                <a:extLst>
                  <a:ext uri="{FF2B5EF4-FFF2-40B4-BE49-F238E27FC236}">
                    <a16:creationId xmlns:a16="http://schemas.microsoft.com/office/drawing/2014/main" id="{2F60CA96-3CF3-4D34-C745-969DFA689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8" y="1595"/>
                <a:ext cx="0" cy="2"/>
              </a:xfrm>
              <a:custGeom>
                <a:avLst/>
                <a:gdLst>
                  <a:gd name="T0" fmla="*/ 3 h 3"/>
                  <a:gd name="T1" fmla="*/ 3 h 3"/>
                  <a:gd name="T2" fmla="*/ 0 h 3"/>
                  <a:gd name="T3" fmla="*/ 0 h 3"/>
                  <a:gd name="T4" fmla="*/ 3 h 3"/>
                  <a:gd name="T5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cubicBezTo>
                      <a:pt x="0" y="2"/>
                      <a:pt x="0" y="1"/>
                      <a:pt x="0" y="0"/>
                    </a:cubicBezTo>
                    <a:lnTo>
                      <a:pt x="0" y="0"/>
                    </a:ln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103" name="Freeform 93">
                <a:extLst>
                  <a:ext uri="{FF2B5EF4-FFF2-40B4-BE49-F238E27FC236}">
                    <a16:creationId xmlns:a16="http://schemas.microsoft.com/office/drawing/2014/main" id="{CF430039-098A-31E2-2E3B-258AFB709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8" y="1589"/>
                <a:ext cx="16" cy="16"/>
              </a:xfrm>
              <a:custGeom>
                <a:avLst/>
                <a:gdLst>
                  <a:gd name="T0" fmla="*/ 0 w 26"/>
                  <a:gd name="T1" fmla="*/ 13 h 26"/>
                  <a:gd name="T2" fmla="*/ 0 w 26"/>
                  <a:gd name="T3" fmla="*/ 13 h 26"/>
                  <a:gd name="T4" fmla="*/ 13 w 26"/>
                  <a:gd name="T5" fmla="*/ 26 h 26"/>
                  <a:gd name="T6" fmla="*/ 18 w 26"/>
                  <a:gd name="T7" fmla="*/ 25 h 26"/>
                  <a:gd name="T8" fmla="*/ 19 w 26"/>
                  <a:gd name="T9" fmla="*/ 25 h 26"/>
                  <a:gd name="T10" fmla="*/ 22 w 26"/>
                  <a:gd name="T11" fmla="*/ 23 h 26"/>
                  <a:gd name="T12" fmla="*/ 23 w 26"/>
                  <a:gd name="T13" fmla="*/ 21 h 26"/>
                  <a:gd name="T14" fmla="*/ 24 w 26"/>
                  <a:gd name="T15" fmla="*/ 20 h 26"/>
                  <a:gd name="T16" fmla="*/ 26 w 26"/>
                  <a:gd name="T17" fmla="*/ 17 h 26"/>
                  <a:gd name="T18" fmla="*/ 26 w 26"/>
                  <a:gd name="T19" fmla="*/ 13 h 26"/>
                  <a:gd name="T20" fmla="*/ 13 w 26"/>
                  <a:gd name="T21" fmla="*/ 0 h 26"/>
                  <a:gd name="T22" fmla="*/ 0 w 26"/>
                  <a:gd name="T23" fmla="*/ 10 h 26"/>
                  <a:gd name="T24" fmla="*/ 0 w 26"/>
                  <a:gd name="T25" fmla="*/ 10 h 26"/>
                  <a:gd name="T26" fmla="*/ 0 w 26"/>
                  <a:gd name="T27" fmla="*/ 1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6">
                    <a:moveTo>
                      <a:pt x="0" y="13"/>
                    </a:moveTo>
                    <a:lnTo>
                      <a:pt x="0" y="13"/>
                    </a:lnTo>
                    <a:cubicBezTo>
                      <a:pt x="0" y="20"/>
                      <a:pt x="6" y="26"/>
                      <a:pt x="13" y="26"/>
                    </a:cubicBezTo>
                    <a:cubicBezTo>
                      <a:pt x="15" y="26"/>
                      <a:pt x="17" y="26"/>
                      <a:pt x="18" y="25"/>
                    </a:cubicBezTo>
                    <a:cubicBezTo>
                      <a:pt x="18" y="25"/>
                      <a:pt x="18" y="25"/>
                      <a:pt x="19" y="25"/>
                    </a:cubicBezTo>
                    <a:cubicBezTo>
                      <a:pt x="20" y="25"/>
                      <a:pt x="21" y="24"/>
                      <a:pt x="22" y="23"/>
                    </a:cubicBezTo>
                    <a:cubicBezTo>
                      <a:pt x="22" y="22"/>
                      <a:pt x="23" y="22"/>
                      <a:pt x="23" y="21"/>
                    </a:cubicBezTo>
                    <a:cubicBezTo>
                      <a:pt x="24" y="21"/>
                      <a:pt x="24" y="20"/>
                      <a:pt x="24" y="20"/>
                    </a:cubicBezTo>
                    <a:cubicBezTo>
                      <a:pt x="25" y="19"/>
                      <a:pt x="25" y="18"/>
                      <a:pt x="26" y="17"/>
                    </a:cubicBezTo>
                    <a:cubicBezTo>
                      <a:pt x="26" y="15"/>
                      <a:pt x="26" y="14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ubicBezTo>
                      <a:pt x="7" y="0"/>
                      <a:pt x="2" y="4"/>
                      <a:pt x="0" y="10"/>
                    </a:cubicBezTo>
                    <a:lnTo>
                      <a:pt x="0" y="10"/>
                    </a:lnTo>
                    <a:cubicBezTo>
                      <a:pt x="0" y="11"/>
                      <a:pt x="0" y="12"/>
                      <a:pt x="0" y="13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104" name="Freeform 94">
                <a:extLst>
                  <a:ext uri="{FF2B5EF4-FFF2-40B4-BE49-F238E27FC236}">
                    <a16:creationId xmlns:a16="http://schemas.microsoft.com/office/drawing/2014/main" id="{1137E000-0347-424C-0C52-FDBAB8790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1589"/>
                <a:ext cx="17" cy="16"/>
              </a:xfrm>
              <a:custGeom>
                <a:avLst/>
                <a:gdLst>
                  <a:gd name="T0" fmla="*/ 23 w 27"/>
                  <a:gd name="T1" fmla="*/ 4 h 26"/>
                  <a:gd name="T2" fmla="*/ 23 w 27"/>
                  <a:gd name="T3" fmla="*/ 4 h 26"/>
                  <a:gd name="T4" fmla="*/ 23 w 27"/>
                  <a:gd name="T5" fmla="*/ 4 h 26"/>
                  <a:gd name="T6" fmla="*/ 14 w 27"/>
                  <a:gd name="T7" fmla="*/ 0 h 26"/>
                  <a:gd name="T8" fmla="*/ 0 w 27"/>
                  <a:gd name="T9" fmla="*/ 13 h 26"/>
                  <a:gd name="T10" fmla="*/ 14 w 27"/>
                  <a:gd name="T11" fmla="*/ 26 h 26"/>
                  <a:gd name="T12" fmla="*/ 27 w 27"/>
                  <a:gd name="T13" fmla="*/ 13 h 26"/>
                  <a:gd name="T14" fmla="*/ 26 w 27"/>
                  <a:gd name="T15" fmla="*/ 8 h 26"/>
                  <a:gd name="T16" fmla="*/ 23 w 27"/>
                  <a:gd name="T17" fmla="*/ 4 h 26"/>
                  <a:gd name="T18" fmla="*/ 23 w 27"/>
                  <a:gd name="T1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6">
                    <a:moveTo>
                      <a:pt x="23" y="4"/>
                    </a:moveTo>
                    <a:lnTo>
                      <a:pt x="23" y="4"/>
                    </a:lnTo>
                    <a:cubicBezTo>
                      <a:pt x="23" y="4"/>
                      <a:pt x="23" y="4"/>
                      <a:pt x="23" y="4"/>
                    </a:cubicBezTo>
                    <a:cubicBezTo>
                      <a:pt x="21" y="1"/>
                      <a:pt x="17" y="0"/>
                      <a:pt x="14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4" y="26"/>
                    </a:cubicBezTo>
                    <a:cubicBezTo>
                      <a:pt x="21" y="26"/>
                      <a:pt x="27" y="20"/>
                      <a:pt x="27" y="13"/>
                    </a:cubicBezTo>
                    <a:cubicBezTo>
                      <a:pt x="27" y="11"/>
                      <a:pt x="26" y="9"/>
                      <a:pt x="26" y="8"/>
                    </a:cubicBezTo>
                    <a:cubicBezTo>
                      <a:pt x="25" y="6"/>
                      <a:pt x="24" y="5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105" name="Freeform 95">
                <a:extLst>
                  <a:ext uri="{FF2B5EF4-FFF2-40B4-BE49-F238E27FC236}">
                    <a16:creationId xmlns:a16="http://schemas.microsoft.com/office/drawing/2014/main" id="{324B09E6-060A-D1D5-00CF-5B3D39E1F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6" y="1489"/>
                <a:ext cx="36" cy="16"/>
              </a:xfrm>
              <a:custGeom>
                <a:avLst/>
                <a:gdLst>
                  <a:gd name="T0" fmla="*/ 21 w 59"/>
                  <a:gd name="T1" fmla="*/ 27 h 27"/>
                  <a:gd name="T2" fmla="*/ 21 w 59"/>
                  <a:gd name="T3" fmla="*/ 27 h 27"/>
                  <a:gd name="T4" fmla="*/ 23 w 59"/>
                  <a:gd name="T5" fmla="*/ 27 h 27"/>
                  <a:gd name="T6" fmla="*/ 46 w 59"/>
                  <a:gd name="T7" fmla="*/ 27 h 27"/>
                  <a:gd name="T8" fmla="*/ 46 w 59"/>
                  <a:gd name="T9" fmla="*/ 27 h 27"/>
                  <a:gd name="T10" fmla="*/ 59 w 59"/>
                  <a:gd name="T11" fmla="*/ 14 h 27"/>
                  <a:gd name="T12" fmla="*/ 46 w 59"/>
                  <a:gd name="T13" fmla="*/ 1 h 27"/>
                  <a:gd name="T14" fmla="*/ 46 w 59"/>
                  <a:gd name="T15" fmla="*/ 1 h 27"/>
                  <a:gd name="T16" fmla="*/ 45 w 59"/>
                  <a:gd name="T17" fmla="*/ 1 h 27"/>
                  <a:gd name="T18" fmla="*/ 45 w 59"/>
                  <a:gd name="T19" fmla="*/ 1 h 27"/>
                  <a:gd name="T20" fmla="*/ 45 w 59"/>
                  <a:gd name="T21" fmla="*/ 1 h 27"/>
                  <a:gd name="T22" fmla="*/ 0 w 59"/>
                  <a:gd name="T23" fmla="*/ 0 h 27"/>
                  <a:gd name="T24" fmla="*/ 26 w 59"/>
                  <a:gd name="T25" fmla="*/ 9 h 27"/>
                  <a:gd name="T26" fmla="*/ 21 w 59"/>
                  <a:gd name="T2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9" h="27">
                    <a:moveTo>
                      <a:pt x="21" y="27"/>
                    </a:moveTo>
                    <a:lnTo>
                      <a:pt x="21" y="27"/>
                    </a:lnTo>
                    <a:lnTo>
                      <a:pt x="23" y="27"/>
                    </a:lnTo>
                    <a:lnTo>
                      <a:pt x="46" y="27"/>
                    </a:lnTo>
                    <a:lnTo>
                      <a:pt x="46" y="27"/>
                    </a:lnTo>
                    <a:cubicBezTo>
                      <a:pt x="53" y="27"/>
                      <a:pt x="59" y="21"/>
                      <a:pt x="59" y="14"/>
                    </a:cubicBezTo>
                    <a:cubicBezTo>
                      <a:pt x="59" y="7"/>
                      <a:pt x="53" y="1"/>
                      <a:pt x="46" y="1"/>
                    </a:cubicBezTo>
                    <a:lnTo>
                      <a:pt x="46" y="1"/>
                    </a:lnTo>
                    <a:lnTo>
                      <a:pt x="45" y="1"/>
                    </a:lnTo>
                    <a:lnTo>
                      <a:pt x="45" y="1"/>
                    </a:lnTo>
                    <a:lnTo>
                      <a:pt x="45" y="1"/>
                    </a:lnTo>
                    <a:lnTo>
                      <a:pt x="0" y="0"/>
                    </a:lnTo>
                    <a:lnTo>
                      <a:pt x="26" y="9"/>
                    </a:lnTo>
                    <a:lnTo>
                      <a:pt x="21" y="27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106" name="Freeform 96">
                <a:extLst>
                  <a:ext uri="{FF2B5EF4-FFF2-40B4-BE49-F238E27FC236}">
                    <a16:creationId xmlns:a16="http://schemas.microsoft.com/office/drawing/2014/main" id="{CC5EA36D-F868-41D7-45E5-3BD082C23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2" y="1489"/>
                <a:ext cx="20" cy="16"/>
              </a:xfrm>
              <a:custGeom>
                <a:avLst/>
                <a:gdLst>
                  <a:gd name="T0" fmla="*/ 32 w 32"/>
                  <a:gd name="T1" fmla="*/ 9 h 27"/>
                  <a:gd name="T2" fmla="*/ 32 w 32"/>
                  <a:gd name="T3" fmla="*/ 9 h 27"/>
                  <a:gd name="T4" fmla="*/ 6 w 32"/>
                  <a:gd name="T5" fmla="*/ 0 h 27"/>
                  <a:gd name="T6" fmla="*/ 0 w 32"/>
                  <a:gd name="T7" fmla="*/ 27 h 27"/>
                  <a:gd name="T8" fmla="*/ 27 w 32"/>
                  <a:gd name="T9" fmla="*/ 27 h 27"/>
                  <a:gd name="T10" fmla="*/ 32 w 32"/>
                  <a:gd name="T11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7">
                    <a:moveTo>
                      <a:pt x="32" y="9"/>
                    </a:moveTo>
                    <a:lnTo>
                      <a:pt x="32" y="9"/>
                    </a:lnTo>
                    <a:lnTo>
                      <a:pt x="6" y="0"/>
                    </a:lnTo>
                    <a:lnTo>
                      <a:pt x="0" y="27"/>
                    </a:lnTo>
                    <a:lnTo>
                      <a:pt x="27" y="27"/>
                    </a:lnTo>
                    <a:lnTo>
                      <a:pt x="32" y="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107" name="Freeform 97">
                <a:extLst>
                  <a:ext uri="{FF2B5EF4-FFF2-40B4-BE49-F238E27FC236}">
                    <a16:creationId xmlns:a16="http://schemas.microsoft.com/office/drawing/2014/main" id="{2888421E-B1A6-0128-2904-324C6D1C2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" y="1510"/>
                <a:ext cx="55" cy="16"/>
              </a:xfrm>
              <a:custGeom>
                <a:avLst/>
                <a:gdLst>
                  <a:gd name="T0" fmla="*/ 50 w 89"/>
                  <a:gd name="T1" fmla="*/ 22 h 27"/>
                  <a:gd name="T2" fmla="*/ 50 w 89"/>
                  <a:gd name="T3" fmla="*/ 22 h 27"/>
                  <a:gd name="T4" fmla="*/ 48 w 89"/>
                  <a:gd name="T5" fmla="*/ 27 h 27"/>
                  <a:gd name="T6" fmla="*/ 53 w 89"/>
                  <a:gd name="T7" fmla="*/ 27 h 27"/>
                  <a:gd name="T8" fmla="*/ 76 w 89"/>
                  <a:gd name="T9" fmla="*/ 27 h 27"/>
                  <a:gd name="T10" fmla="*/ 76 w 89"/>
                  <a:gd name="T11" fmla="*/ 27 h 27"/>
                  <a:gd name="T12" fmla="*/ 89 w 89"/>
                  <a:gd name="T13" fmla="*/ 14 h 27"/>
                  <a:gd name="T14" fmla="*/ 76 w 89"/>
                  <a:gd name="T15" fmla="*/ 1 h 27"/>
                  <a:gd name="T16" fmla="*/ 76 w 89"/>
                  <a:gd name="T17" fmla="*/ 1 h 27"/>
                  <a:gd name="T18" fmla="*/ 75 w 89"/>
                  <a:gd name="T19" fmla="*/ 1 h 27"/>
                  <a:gd name="T20" fmla="*/ 75 w 89"/>
                  <a:gd name="T21" fmla="*/ 1 h 27"/>
                  <a:gd name="T22" fmla="*/ 0 w 89"/>
                  <a:gd name="T23" fmla="*/ 0 h 27"/>
                  <a:gd name="T24" fmla="*/ 0 w 89"/>
                  <a:gd name="T25" fmla="*/ 27 h 27"/>
                  <a:gd name="T26" fmla="*/ 19 w 89"/>
                  <a:gd name="T27" fmla="*/ 27 h 27"/>
                  <a:gd name="T28" fmla="*/ 21 w 89"/>
                  <a:gd name="T29" fmla="*/ 22 h 27"/>
                  <a:gd name="T30" fmla="*/ 50 w 89"/>
                  <a:gd name="T31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9" h="27">
                    <a:moveTo>
                      <a:pt x="50" y="22"/>
                    </a:moveTo>
                    <a:lnTo>
                      <a:pt x="50" y="22"/>
                    </a:lnTo>
                    <a:lnTo>
                      <a:pt x="48" y="27"/>
                    </a:lnTo>
                    <a:lnTo>
                      <a:pt x="53" y="27"/>
                    </a:lnTo>
                    <a:lnTo>
                      <a:pt x="76" y="27"/>
                    </a:lnTo>
                    <a:lnTo>
                      <a:pt x="76" y="27"/>
                    </a:lnTo>
                    <a:cubicBezTo>
                      <a:pt x="83" y="27"/>
                      <a:pt x="89" y="21"/>
                      <a:pt x="89" y="14"/>
                    </a:cubicBezTo>
                    <a:cubicBezTo>
                      <a:pt x="89" y="7"/>
                      <a:pt x="83" y="1"/>
                      <a:pt x="76" y="1"/>
                    </a:cubicBezTo>
                    <a:lnTo>
                      <a:pt x="76" y="1"/>
                    </a:lnTo>
                    <a:lnTo>
                      <a:pt x="75" y="1"/>
                    </a:lnTo>
                    <a:lnTo>
                      <a:pt x="75" y="1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19" y="27"/>
                    </a:lnTo>
                    <a:lnTo>
                      <a:pt x="21" y="22"/>
                    </a:lnTo>
                    <a:lnTo>
                      <a:pt x="50" y="22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108" name="Freeform 98">
                <a:extLst>
                  <a:ext uri="{FF2B5EF4-FFF2-40B4-BE49-F238E27FC236}">
                    <a16:creationId xmlns:a16="http://schemas.microsoft.com/office/drawing/2014/main" id="{485596B4-BF4D-8248-D33E-362138E4F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" y="1523"/>
                <a:ext cx="19" cy="3"/>
              </a:xfrm>
              <a:custGeom>
                <a:avLst/>
                <a:gdLst>
                  <a:gd name="T0" fmla="*/ 31 w 31"/>
                  <a:gd name="T1" fmla="*/ 0 h 5"/>
                  <a:gd name="T2" fmla="*/ 31 w 31"/>
                  <a:gd name="T3" fmla="*/ 0 h 5"/>
                  <a:gd name="T4" fmla="*/ 2 w 31"/>
                  <a:gd name="T5" fmla="*/ 0 h 5"/>
                  <a:gd name="T6" fmla="*/ 0 w 31"/>
                  <a:gd name="T7" fmla="*/ 5 h 5"/>
                  <a:gd name="T8" fmla="*/ 29 w 31"/>
                  <a:gd name="T9" fmla="*/ 5 h 5"/>
                  <a:gd name="T10" fmla="*/ 31 w 31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5">
                    <a:moveTo>
                      <a:pt x="31" y="0"/>
                    </a:moveTo>
                    <a:lnTo>
                      <a:pt x="31" y="0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29" y="5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</p:grpSp>
      </p:grp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08B46AD2-3EC7-3F74-CD1A-B4E715CEC281}"/>
              </a:ext>
            </a:extLst>
          </p:cNvPr>
          <p:cNvSpPr/>
          <p:nvPr/>
        </p:nvSpPr>
        <p:spPr>
          <a:xfrm rot="2572694" flipH="1">
            <a:off x="8839343" y="2988553"/>
            <a:ext cx="106449" cy="57319"/>
          </a:xfrm>
          <a:custGeom>
            <a:avLst/>
            <a:gdLst>
              <a:gd name="connsiteX0" fmla="*/ 0 w 160875"/>
              <a:gd name="connsiteY0" fmla="*/ 37125 h 86625"/>
              <a:gd name="connsiteX1" fmla="*/ 3713 w 160875"/>
              <a:gd name="connsiteY1" fmla="*/ 33413 h 86625"/>
              <a:gd name="connsiteX2" fmla="*/ 82913 w 160875"/>
              <a:gd name="connsiteY2" fmla="*/ 0 h 86625"/>
              <a:gd name="connsiteX3" fmla="*/ 161494 w 160875"/>
              <a:gd name="connsiteY3" fmla="*/ 32794 h 86625"/>
              <a:gd name="connsiteX4" fmla="*/ 165206 w 160875"/>
              <a:gd name="connsiteY4" fmla="*/ 37125 h 86625"/>
              <a:gd name="connsiteX5" fmla="*/ 157163 w 160875"/>
              <a:gd name="connsiteY5" fmla="*/ 45169 h 86625"/>
              <a:gd name="connsiteX6" fmla="*/ 153450 w 160875"/>
              <a:gd name="connsiteY6" fmla="*/ 41456 h 86625"/>
              <a:gd name="connsiteX7" fmla="*/ 82913 w 160875"/>
              <a:gd name="connsiteY7" fmla="*/ 11756 h 86625"/>
              <a:gd name="connsiteX8" fmla="*/ 11756 w 160875"/>
              <a:gd name="connsiteY8" fmla="*/ 41456 h 86625"/>
              <a:gd name="connsiteX9" fmla="*/ 8044 w 160875"/>
              <a:gd name="connsiteY9" fmla="*/ 45169 h 86625"/>
              <a:gd name="connsiteX10" fmla="*/ 0 w 160875"/>
              <a:gd name="connsiteY10" fmla="*/ 37125 h 86625"/>
              <a:gd name="connsiteX11" fmla="*/ 20419 w 160875"/>
              <a:gd name="connsiteY11" fmla="*/ 59400 h 86625"/>
              <a:gd name="connsiteX12" fmla="*/ 24750 w 160875"/>
              <a:gd name="connsiteY12" fmla="*/ 55688 h 86625"/>
              <a:gd name="connsiteX13" fmla="*/ 83531 w 160875"/>
              <a:gd name="connsiteY13" fmla="*/ 30938 h 86625"/>
              <a:gd name="connsiteX14" fmla="*/ 141075 w 160875"/>
              <a:gd name="connsiteY14" fmla="*/ 55069 h 86625"/>
              <a:gd name="connsiteX15" fmla="*/ 144788 w 160875"/>
              <a:gd name="connsiteY15" fmla="*/ 58781 h 86625"/>
              <a:gd name="connsiteX16" fmla="*/ 136744 w 160875"/>
              <a:gd name="connsiteY16" fmla="*/ 66825 h 86625"/>
              <a:gd name="connsiteX17" fmla="*/ 133031 w 160875"/>
              <a:gd name="connsiteY17" fmla="*/ 63113 h 86625"/>
              <a:gd name="connsiteX18" fmla="*/ 83531 w 160875"/>
              <a:gd name="connsiteY18" fmla="*/ 42075 h 86625"/>
              <a:gd name="connsiteX19" fmla="*/ 32794 w 160875"/>
              <a:gd name="connsiteY19" fmla="*/ 63113 h 86625"/>
              <a:gd name="connsiteX20" fmla="*/ 29081 w 160875"/>
              <a:gd name="connsiteY20" fmla="*/ 67444 h 86625"/>
              <a:gd name="connsiteX21" fmla="*/ 20419 w 160875"/>
              <a:gd name="connsiteY21" fmla="*/ 59400 h 86625"/>
              <a:gd name="connsiteX22" fmla="*/ 44550 w 160875"/>
              <a:gd name="connsiteY22" fmla="*/ 82294 h 86625"/>
              <a:gd name="connsiteX23" fmla="*/ 48263 w 160875"/>
              <a:gd name="connsiteY23" fmla="*/ 78581 h 86625"/>
              <a:gd name="connsiteX24" fmla="*/ 82294 w 160875"/>
              <a:gd name="connsiteY24" fmla="*/ 64350 h 86625"/>
              <a:gd name="connsiteX25" fmla="*/ 116325 w 160875"/>
              <a:gd name="connsiteY25" fmla="*/ 78581 h 86625"/>
              <a:gd name="connsiteX26" fmla="*/ 120038 w 160875"/>
              <a:gd name="connsiteY26" fmla="*/ 82294 h 86625"/>
              <a:gd name="connsiteX27" fmla="*/ 111994 w 160875"/>
              <a:gd name="connsiteY27" fmla="*/ 90338 h 86625"/>
              <a:gd name="connsiteX28" fmla="*/ 108900 w 160875"/>
              <a:gd name="connsiteY28" fmla="*/ 86625 h 86625"/>
              <a:gd name="connsiteX29" fmla="*/ 82294 w 160875"/>
              <a:gd name="connsiteY29" fmla="*/ 75488 h 86625"/>
              <a:gd name="connsiteX30" fmla="*/ 55688 w 160875"/>
              <a:gd name="connsiteY30" fmla="*/ 86006 h 86625"/>
              <a:gd name="connsiteX31" fmla="*/ 51975 w 160875"/>
              <a:gd name="connsiteY31" fmla="*/ 89719 h 86625"/>
              <a:gd name="connsiteX32" fmla="*/ 44550 w 160875"/>
              <a:gd name="connsiteY32" fmla="*/ 82294 h 8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60875" h="86625">
                <a:moveTo>
                  <a:pt x="0" y="37125"/>
                </a:moveTo>
                <a:lnTo>
                  <a:pt x="3713" y="33413"/>
                </a:lnTo>
                <a:cubicBezTo>
                  <a:pt x="25369" y="11756"/>
                  <a:pt x="53213" y="0"/>
                  <a:pt x="82913" y="0"/>
                </a:cubicBezTo>
                <a:cubicBezTo>
                  <a:pt x="112613" y="0"/>
                  <a:pt x="140456" y="11756"/>
                  <a:pt x="161494" y="32794"/>
                </a:cubicBezTo>
                <a:lnTo>
                  <a:pt x="165206" y="37125"/>
                </a:lnTo>
                <a:lnTo>
                  <a:pt x="157163" y="45169"/>
                </a:lnTo>
                <a:lnTo>
                  <a:pt x="153450" y="41456"/>
                </a:lnTo>
                <a:cubicBezTo>
                  <a:pt x="134888" y="22275"/>
                  <a:pt x="109519" y="11756"/>
                  <a:pt x="82913" y="11756"/>
                </a:cubicBezTo>
                <a:cubicBezTo>
                  <a:pt x="56306" y="11138"/>
                  <a:pt x="30938" y="21656"/>
                  <a:pt x="11756" y="41456"/>
                </a:cubicBezTo>
                <a:lnTo>
                  <a:pt x="8044" y="45169"/>
                </a:lnTo>
                <a:lnTo>
                  <a:pt x="0" y="37125"/>
                </a:lnTo>
                <a:close/>
                <a:moveTo>
                  <a:pt x="20419" y="59400"/>
                </a:moveTo>
                <a:lnTo>
                  <a:pt x="24750" y="55688"/>
                </a:lnTo>
                <a:cubicBezTo>
                  <a:pt x="40219" y="39600"/>
                  <a:pt x="60638" y="30938"/>
                  <a:pt x="83531" y="30938"/>
                </a:cubicBezTo>
                <a:cubicBezTo>
                  <a:pt x="105188" y="30938"/>
                  <a:pt x="125606" y="39600"/>
                  <a:pt x="141075" y="55069"/>
                </a:cubicBezTo>
                <a:lnTo>
                  <a:pt x="144788" y="58781"/>
                </a:lnTo>
                <a:lnTo>
                  <a:pt x="136744" y="66825"/>
                </a:lnTo>
                <a:lnTo>
                  <a:pt x="133031" y="63113"/>
                </a:lnTo>
                <a:cubicBezTo>
                  <a:pt x="120038" y="50119"/>
                  <a:pt x="102094" y="42075"/>
                  <a:pt x="83531" y="42075"/>
                </a:cubicBezTo>
                <a:cubicBezTo>
                  <a:pt x="63731" y="42075"/>
                  <a:pt x="46406" y="49500"/>
                  <a:pt x="32794" y="63113"/>
                </a:cubicBezTo>
                <a:lnTo>
                  <a:pt x="29081" y="67444"/>
                </a:lnTo>
                <a:lnTo>
                  <a:pt x="20419" y="59400"/>
                </a:lnTo>
                <a:close/>
                <a:moveTo>
                  <a:pt x="44550" y="82294"/>
                </a:moveTo>
                <a:lnTo>
                  <a:pt x="48263" y="78581"/>
                </a:lnTo>
                <a:cubicBezTo>
                  <a:pt x="56925" y="69300"/>
                  <a:pt x="69300" y="64350"/>
                  <a:pt x="82294" y="64350"/>
                </a:cubicBezTo>
                <a:cubicBezTo>
                  <a:pt x="95288" y="64350"/>
                  <a:pt x="107663" y="69300"/>
                  <a:pt x="116325" y="78581"/>
                </a:cubicBezTo>
                <a:lnTo>
                  <a:pt x="120038" y="82294"/>
                </a:lnTo>
                <a:lnTo>
                  <a:pt x="111994" y="90338"/>
                </a:lnTo>
                <a:lnTo>
                  <a:pt x="108900" y="86625"/>
                </a:lnTo>
                <a:cubicBezTo>
                  <a:pt x="101475" y="79200"/>
                  <a:pt x="92813" y="75488"/>
                  <a:pt x="82294" y="75488"/>
                </a:cubicBezTo>
                <a:cubicBezTo>
                  <a:pt x="71775" y="75488"/>
                  <a:pt x="62494" y="79200"/>
                  <a:pt x="55688" y="86006"/>
                </a:cubicBezTo>
                <a:lnTo>
                  <a:pt x="51975" y="89719"/>
                </a:lnTo>
                <a:lnTo>
                  <a:pt x="44550" y="82294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pPr defTabSz="914367">
              <a:defRPr/>
            </a:pPr>
            <a:endParaRPr lang="en-US" sz="1765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369F677B-CB5D-DDC0-A7D9-B207914D2942}"/>
              </a:ext>
            </a:extLst>
          </p:cNvPr>
          <p:cNvSpPr/>
          <p:nvPr/>
        </p:nvSpPr>
        <p:spPr>
          <a:xfrm>
            <a:off x="5244002" y="2675388"/>
            <a:ext cx="318769" cy="271452"/>
          </a:xfrm>
          <a:custGeom>
            <a:avLst/>
            <a:gdLst>
              <a:gd name="connsiteX0" fmla="*/ 2987782 w 3031287"/>
              <a:gd name="connsiteY0" fmla="*/ 1422406 h 2581331"/>
              <a:gd name="connsiteX1" fmla="*/ 2805431 w 3031287"/>
              <a:gd name="connsiteY1" fmla="*/ 1076650 h 2581331"/>
              <a:gd name="connsiteX2" fmla="*/ 2852795 w 3031287"/>
              <a:gd name="connsiteY2" fmla="*/ 865880 h 2581331"/>
              <a:gd name="connsiteX3" fmla="*/ 2431256 w 3031287"/>
              <a:gd name="connsiteY3" fmla="*/ 463287 h 2581331"/>
              <a:gd name="connsiteX4" fmla="*/ 2220487 w 3031287"/>
              <a:gd name="connsiteY4" fmla="*/ 510651 h 2581331"/>
              <a:gd name="connsiteX5" fmla="*/ 1893676 w 3031287"/>
              <a:gd name="connsiteY5" fmla="*/ 356719 h 2581331"/>
              <a:gd name="connsiteX6" fmla="*/ 1626071 w 3031287"/>
              <a:gd name="connsiteY6" fmla="*/ 451446 h 2581331"/>
              <a:gd name="connsiteX7" fmla="*/ 1128750 w 3031287"/>
              <a:gd name="connsiteY7" fmla="*/ 44117 h 2581331"/>
              <a:gd name="connsiteX8" fmla="*/ 629061 w 3031287"/>
              <a:gd name="connsiteY8" fmla="*/ 550911 h 2581331"/>
              <a:gd name="connsiteX9" fmla="*/ 629061 w 3031287"/>
              <a:gd name="connsiteY9" fmla="*/ 569856 h 2581331"/>
              <a:gd name="connsiteX10" fmla="*/ 311723 w 3031287"/>
              <a:gd name="connsiteY10" fmla="*/ 884826 h 2581331"/>
              <a:gd name="connsiteX11" fmla="*/ 321196 w 3031287"/>
              <a:gd name="connsiteY11" fmla="*/ 979554 h 2581331"/>
              <a:gd name="connsiteX12" fmla="*/ 44117 w 3031287"/>
              <a:gd name="connsiteY12" fmla="*/ 1299260 h 2581331"/>
              <a:gd name="connsiteX13" fmla="*/ 179104 w 3031287"/>
              <a:gd name="connsiteY13" fmla="*/ 1557393 h 2581331"/>
              <a:gd name="connsiteX14" fmla="*/ 44117 w 3031287"/>
              <a:gd name="connsiteY14" fmla="*/ 1872363 h 2581331"/>
              <a:gd name="connsiteX15" fmla="*/ 494074 w 3031287"/>
              <a:gd name="connsiteY15" fmla="*/ 2312847 h 2581331"/>
              <a:gd name="connsiteX16" fmla="*/ 657479 w 3031287"/>
              <a:gd name="connsiteY16" fmla="*/ 2284428 h 2581331"/>
              <a:gd name="connsiteX17" fmla="*/ 676425 w 3031287"/>
              <a:gd name="connsiteY17" fmla="*/ 2350738 h 2581331"/>
              <a:gd name="connsiteX18" fmla="*/ 820885 w 3031287"/>
              <a:gd name="connsiteY18" fmla="*/ 2485725 h 2581331"/>
              <a:gd name="connsiteX19" fmla="*/ 1012708 w 3031287"/>
              <a:gd name="connsiteY19" fmla="*/ 2369683 h 2581331"/>
              <a:gd name="connsiteX20" fmla="*/ 1242423 w 3031287"/>
              <a:gd name="connsiteY20" fmla="*/ 2504671 h 2581331"/>
              <a:gd name="connsiteX21" fmla="*/ 1415301 w 3031287"/>
              <a:gd name="connsiteY21" fmla="*/ 2438361 h 2581331"/>
              <a:gd name="connsiteX22" fmla="*/ 1663962 w 3031287"/>
              <a:gd name="connsiteY22" fmla="*/ 2554403 h 2581331"/>
              <a:gd name="connsiteX23" fmla="*/ 1990772 w 3031287"/>
              <a:gd name="connsiteY23" fmla="*/ 2296269 h 2581331"/>
              <a:gd name="connsiteX24" fmla="*/ 2450202 w 3031287"/>
              <a:gd name="connsiteY24" fmla="*/ 2507039 h 2581331"/>
              <a:gd name="connsiteX25" fmla="*/ 2814904 w 3031287"/>
              <a:gd name="connsiteY25" fmla="*/ 2142337 h 2581331"/>
              <a:gd name="connsiteX26" fmla="*/ 2739122 w 3031287"/>
              <a:gd name="connsiteY26" fmla="*/ 1806053 h 2581331"/>
              <a:gd name="connsiteX27" fmla="*/ 2987782 w 3031287"/>
              <a:gd name="connsiteY27" fmla="*/ 1422406 h 2581331"/>
              <a:gd name="connsiteX28" fmla="*/ 2987782 w 3031287"/>
              <a:gd name="connsiteY28" fmla="*/ 1422406 h 258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031287" h="2581331">
                <a:moveTo>
                  <a:pt x="2987782" y="1422406"/>
                </a:moveTo>
                <a:cubicBezTo>
                  <a:pt x="2987782" y="1277946"/>
                  <a:pt x="2921472" y="1154800"/>
                  <a:pt x="2805431" y="1076650"/>
                </a:cubicBezTo>
                <a:cubicBezTo>
                  <a:pt x="2833849" y="1010340"/>
                  <a:pt x="2852795" y="941663"/>
                  <a:pt x="2852795" y="865880"/>
                </a:cubicBezTo>
                <a:cubicBezTo>
                  <a:pt x="2843322" y="645638"/>
                  <a:pt x="2651498" y="463287"/>
                  <a:pt x="2431256" y="463287"/>
                </a:cubicBezTo>
                <a:cubicBezTo>
                  <a:pt x="2355474" y="463287"/>
                  <a:pt x="2286796" y="482233"/>
                  <a:pt x="2220487" y="510651"/>
                </a:cubicBezTo>
                <a:cubicBezTo>
                  <a:pt x="2144705" y="425396"/>
                  <a:pt x="2028663" y="356719"/>
                  <a:pt x="1893676" y="356719"/>
                </a:cubicBezTo>
                <a:cubicBezTo>
                  <a:pt x="1787108" y="356719"/>
                  <a:pt x="1701853" y="394610"/>
                  <a:pt x="1626071" y="451446"/>
                </a:cubicBezTo>
                <a:cubicBezTo>
                  <a:pt x="1588179" y="226468"/>
                  <a:pt x="1377410" y="44117"/>
                  <a:pt x="1128750" y="44117"/>
                </a:cubicBezTo>
                <a:cubicBezTo>
                  <a:pt x="849303" y="44117"/>
                  <a:pt x="629061" y="273832"/>
                  <a:pt x="629061" y="550911"/>
                </a:cubicBezTo>
                <a:cubicBezTo>
                  <a:pt x="629061" y="560383"/>
                  <a:pt x="629061" y="569856"/>
                  <a:pt x="629061" y="569856"/>
                </a:cubicBezTo>
                <a:cubicBezTo>
                  <a:pt x="446710" y="569856"/>
                  <a:pt x="311723" y="714316"/>
                  <a:pt x="311723" y="884826"/>
                </a:cubicBezTo>
                <a:cubicBezTo>
                  <a:pt x="311723" y="922717"/>
                  <a:pt x="311723" y="951135"/>
                  <a:pt x="321196" y="979554"/>
                </a:cubicBezTo>
                <a:cubicBezTo>
                  <a:pt x="169631" y="1000867"/>
                  <a:pt x="44117" y="1135854"/>
                  <a:pt x="44117" y="1299260"/>
                </a:cubicBezTo>
                <a:cubicBezTo>
                  <a:pt x="44117" y="1403460"/>
                  <a:pt x="91481" y="1500556"/>
                  <a:pt x="179104" y="1557393"/>
                </a:cubicBezTo>
                <a:cubicBezTo>
                  <a:pt x="91481" y="1633175"/>
                  <a:pt x="44117" y="1749217"/>
                  <a:pt x="44117" y="1872363"/>
                </a:cubicBezTo>
                <a:cubicBezTo>
                  <a:pt x="44117" y="2111550"/>
                  <a:pt x="254886" y="2312847"/>
                  <a:pt x="494074" y="2312847"/>
                </a:cubicBezTo>
                <a:cubicBezTo>
                  <a:pt x="560383" y="2312847"/>
                  <a:pt x="657479" y="2284428"/>
                  <a:pt x="657479" y="2284428"/>
                </a:cubicBezTo>
                <a:cubicBezTo>
                  <a:pt x="666952" y="2293901"/>
                  <a:pt x="666952" y="2331792"/>
                  <a:pt x="676425" y="2350738"/>
                </a:cubicBezTo>
                <a:cubicBezTo>
                  <a:pt x="695370" y="2426520"/>
                  <a:pt x="742734" y="2466779"/>
                  <a:pt x="820885" y="2485725"/>
                </a:cubicBezTo>
                <a:cubicBezTo>
                  <a:pt x="906140" y="2504671"/>
                  <a:pt x="993763" y="2447834"/>
                  <a:pt x="1012708" y="2369683"/>
                </a:cubicBezTo>
                <a:cubicBezTo>
                  <a:pt x="1050599" y="2445466"/>
                  <a:pt x="1147695" y="2504671"/>
                  <a:pt x="1242423" y="2504671"/>
                </a:cubicBezTo>
                <a:cubicBezTo>
                  <a:pt x="1308733" y="2504671"/>
                  <a:pt x="1377410" y="2485725"/>
                  <a:pt x="1415301" y="2438361"/>
                </a:cubicBezTo>
                <a:cubicBezTo>
                  <a:pt x="1481611" y="2514143"/>
                  <a:pt x="1569234" y="2554403"/>
                  <a:pt x="1663962" y="2554403"/>
                </a:cubicBezTo>
                <a:cubicBezTo>
                  <a:pt x="1827367" y="2554403"/>
                  <a:pt x="1962354" y="2450202"/>
                  <a:pt x="1990772" y="2296269"/>
                </a:cubicBezTo>
                <a:cubicBezTo>
                  <a:pt x="2085500" y="2450202"/>
                  <a:pt x="2258378" y="2535457"/>
                  <a:pt x="2450202" y="2507039"/>
                </a:cubicBezTo>
                <a:cubicBezTo>
                  <a:pt x="2632553" y="2469148"/>
                  <a:pt x="2777013" y="2324688"/>
                  <a:pt x="2814904" y="2142337"/>
                </a:cubicBezTo>
                <a:cubicBezTo>
                  <a:pt x="2833849" y="2016823"/>
                  <a:pt x="2805431" y="1903149"/>
                  <a:pt x="2739122" y="1806053"/>
                </a:cubicBezTo>
                <a:cubicBezTo>
                  <a:pt x="2893054" y="1739744"/>
                  <a:pt x="2987782" y="1595284"/>
                  <a:pt x="2987782" y="1422406"/>
                </a:cubicBezTo>
                <a:lnTo>
                  <a:pt x="2987782" y="1422406"/>
                </a:lnTo>
                <a:close/>
              </a:path>
            </a:pathLst>
          </a:custGeom>
          <a:solidFill>
            <a:schemeClr val="tx2"/>
          </a:solidFill>
          <a:ln w="23659" cap="flat">
            <a:noFill/>
            <a:prstDash val="solid"/>
            <a:miter/>
          </a:ln>
        </p:spPr>
        <p:txBody>
          <a:bodyPr rtlCol="0" anchor="ctr"/>
          <a:lstStyle/>
          <a:p>
            <a:pPr defTabSz="914367">
              <a:defRPr/>
            </a:pPr>
            <a:endParaRPr lang="en-US" sz="1765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BD8F03A3-EE8E-1507-60A6-A7A8751CC991}"/>
              </a:ext>
            </a:extLst>
          </p:cNvPr>
          <p:cNvSpPr/>
          <p:nvPr/>
        </p:nvSpPr>
        <p:spPr>
          <a:xfrm>
            <a:off x="5608009" y="2562745"/>
            <a:ext cx="219627" cy="187027"/>
          </a:xfrm>
          <a:custGeom>
            <a:avLst/>
            <a:gdLst>
              <a:gd name="connsiteX0" fmla="*/ 2987782 w 3031287"/>
              <a:gd name="connsiteY0" fmla="*/ 1422406 h 2581331"/>
              <a:gd name="connsiteX1" fmla="*/ 2805431 w 3031287"/>
              <a:gd name="connsiteY1" fmla="*/ 1076650 h 2581331"/>
              <a:gd name="connsiteX2" fmla="*/ 2852795 w 3031287"/>
              <a:gd name="connsiteY2" fmla="*/ 865880 h 2581331"/>
              <a:gd name="connsiteX3" fmla="*/ 2431256 w 3031287"/>
              <a:gd name="connsiteY3" fmla="*/ 463287 h 2581331"/>
              <a:gd name="connsiteX4" fmla="*/ 2220487 w 3031287"/>
              <a:gd name="connsiteY4" fmla="*/ 510651 h 2581331"/>
              <a:gd name="connsiteX5" fmla="*/ 1893676 w 3031287"/>
              <a:gd name="connsiteY5" fmla="*/ 356719 h 2581331"/>
              <a:gd name="connsiteX6" fmla="*/ 1626071 w 3031287"/>
              <a:gd name="connsiteY6" fmla="*/ 451446 h 2581331"/>
              <a:gd name="connsiteX7" fmla="*/ 1128750 w 3031287"/>
              <a:gd name="connsiteY7" fmla="*/ 44117 h 2581331"/>
              <a:gd name="connsiteX8" fmla="*/ 629061 w 3031287"/>
              <a:gd name="connsiteY8" fmla="*/ 550911 h 2581331"/>
              <a:gd name="connsiteX9" fmla="*/ 629061 w 3031287"/>
              <a:gd name="connsiteY9" fmla="*/ 569856 h 2581331"/>
              <a:gd name="connsiteX10" fmla="*/ 311723 w 3031287"/>
              <a:gd name="connsiteY10" fmla="*/ 884826 h 2581331"/>
              <a:gd name="connsiteX11" fmla="*/ 321196 w 3031287"/>
              <a:gd name="connsiteY11" fmla="*/ 979554 h 2581331"/>
              <a:gd name="connsiteX12" fmla="*/ 44117 w 3031287"/>
              <a:gd name="connsiteY12" fmla="*/ 1299260 h 2581331"/>
              <a:gd name="connsiteX13" fmla="*/ 179104 w 3031287"/>
              <a:gd name="connsiteY13" fmla="*/ 1557393 h 2581331"/>
              <a:gd name="connsiteX14" fmla="*/ 44117 w 3031287"/>
              <a:gd name="connsiteY14" fmla="*/ 1872363 h 2581331"/>
              <a:gd name="connsiteX15" fmla="*/ 494074 w 3031287"/>
              <a:gd name="connsiteY15" fmla="*/ 2312847 h 2581331"/>
              <a:gd name="connsiteX16" fmla="*/ 657479 w 3031287"/>
              <a:gd name="connsiteY16" fmla="*/ 2284428 h 2581331"/>
              <a:gd name="connsiteX17" fmla="*/ 676425 w 3031287"/>
              <a:gd name="connsiteY17" fmla="*/ 2350738 h 2581331"/>
              <a:gd name="connsiteX18" fmla="*/ 820885 w 3031287"/>
              <a:gd name="connsiteY18" fmla="*/ 2485725 h 2581331"/>
              <a:gd name="connsiteX19" fmla="*/ 1012708 w 3031287"/>
              <a:gd name="connsiteY19" fmla="*/ 2369683 h 2581331"/>
              <a:gd name="connsiteX20" fmla="*/ 1242423 w 3031287"/>
              <a:gd name="connsiteY20" fmla="*/ 2504671 h 2581331"/>
              <a:gd name="connsiteX21" fmla="*/ 1415301 w 3031287"/>
              <a:gd name="connsiteY21" fmla="*/ 2438361 h 2581331"/>
              <a:gd name="connsiteX22" fmla="*/ 1663962 w 3031287"/>
              <a:gd name="connsiteY22" fmla="*/ 2554403 h 2581331"/>
              <a:gd name="connsiteX23" fmla="*/ 1990772 w 3031287"/>
              <a:gd name="connsiteY23" fmla="*/ 2296269 h 2581331"/>
              <a:gd name="connsiteX24" fmla="*/ 2450202 w 3031287"/>
              <a:gd name="connsiteY24" fmla="*/ 2507039 h 2581331"/>
              <a:gd name="connsiteX25" fmla="*/ 2814904 w 3031287"/>
              <a:gd name="connsiteY25" fmla="*/ 2142337 h 2581331"/>
              <a:gd name="connsiteX26" fmla="*/ 2739122 w 3031287"/>
              <a:gd name="connsiteY26" fmla="*/ 1806053 h 2581331"/>
              <a:gd name="connsiteX27" fmla="*/ 2987782 w 3031287"/>
              <a:gd name="connsiteY27" fmla="*/ 1422406 h 2581331"/>
              <a:gd name="connsiteX28" fmla="*/ 2987782 w 3031287"/>
              <a:gd name="connsiteY28" fmla="*/ 1422406 h 258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031287" h="2581331">
                <a:moveTo>
                  <a:pt x="2987782" y="1422406"/>
                </a:moveTo>
                <a:cubicBezTo>
                  <a:pt x="2987782" y="1277946"/>
                  <a:pt x="2921472" y="1154800"/>
                  <a:pt x="2805431" y="1076650"/>
                </a:cubicBezTo>
                <a:cubicBezTo>
                  <a:pt x="2833849" y="1010340"/>
                  <a:pt x="2852795" y="941663"/>
                  <a:pt x="2852795" y="865880"/>
                </a:cubicBezTo>
                <a:cubicBezTo>
                  <a:pt x="2843322" y="645638"/>
                  <a:pt x="2651498" y="463287"/>
                  <a:pt x="2431256" y="463287"/>
                </a:cubicBezTo>
                <a:cubicBezTo>
                  <a:pt x="2355474" y="463287"/>
                  <a:pt x="2286796" y="482233"/>
                  <a:pt x="2220487" y="510651"/>
                </a:cubicBezTo>
                <a:cubicBezTo>
                  <a:pt x="2144705" y="425396"/>
                  <a:pt x="2028663" y="356719"/>
                  <a:pt x="1893676" y="356719"/>
                </a:cubicBezTo>
                <a:cubicBezTo>
                  <a:pt x="1787108" y="356719"/>
                  <a:pt x="1701853" y="394610"/>
                  <a:pt x="1626071" y="451446"/>
                </a:cubicBezTo>
                <a:cubicBezTo>
                  <a:pt x="1588179" y="226468"/>
                  <a:pt x="1377410" y="44117"/>
                  <a:pt x="1128750" y="44117"/>
                </a:cubicBezTo>
                <a:cubicBezTo>
                  <a:pt x="849303" y="44117"/>
                  <a:pt x="629061" y="273832"/>
                  <a:pt x="629061" y="550911"/>
                </a:cubicBezTo>
                <a:cubicBezTo>
                  <a:pt x="629061" y="560383"/>
                  <a:pt x="629061" y="569856"/>
                  <a:pt x="629061" y="569856"/>
                </a:cubicBezTo>
                <a:cubicBezTo>
                  <a:pt x="446710" y="569856"/>
                  <a:pt x="311723" y="714316"/>
                  <a:pt x="311723" y="884826"/>
                </a:cubicBezTo>
                <a:cubicBezTo>
                  <a:pt x="311723" y="922717"/>
                  <a:pt x="311723" y="951135"/>
                  <a:pt x="321196" y="979554"/>
                </a:cubicBezTo>
                <a:cubicBezTo>
                  <a:pt x="169631" y="1000867"/>
                  <a:pt x="44117" y="1135854"/>
                  <a:pt x="44117" y="1299260"/>
                </a:cubicBezTo>
                <a:cubicBezTo>
                  <a:pt x="44117" y="1403460"/>
                  <a:pt x="91481" y="1500556"/>
                  <a:pt x="179104" y="1557393"/>
                </a:cubicBezTo>
                <a:cubicBezTo>
                  <a:pt x="91481" y="1633175"/>
                  <a:pt x="44117" y="1749217"/>
                  <a:pt x="44117" y="1872363"/>
                </a:cubicBezTo>
                <a:cubicBezTo>
                  <a:pt x="44117" y="2111550"/>
                  <a:pt x="254886" y="2312847"/>
                  <a:pt x="494074" y="2312847"/>
                </a:cubicBezTo>
                <a:cubicBezTo>
                  <a:pt x="560383" y="2312847"/>
                  <a:pt x="657479" y="2284428"/>
                  <a:pt x="657479" y="2284428"/>
                </a:cubicBezTo>
                <a:cubicBezTo>
                  <a:pt x="666952" y="2293901"/>
                  <a:pt x="666952" y="2331792"/>
                  <a:pt x="676425" y="2350738"/>
                </a:cubicBezTo>
                <a:cubicBezTo>
                  <a:pt x="695370" y="2426520"/>
                  <a:pt x="742734" y="2466779"/>
                  <a:pt x="820885" y="2485725"/>
                </a:cubicBezTo>
                <a:cubicBezTo>
                  <a:pt x="906140" y="2504671"/>
                  <a:pt x="993763" y="2447834"/>
                  <a:pt x="1012708" y="2369683"/>
                </a:cubicBezTo>
                <a:cubicBezTo>
                  <a:pt x="1050599" y="2445466"/>
                  <a:pt x="1147695" y="2504671"/>
                  <a:pt x="1242423" y="2504671"/>
                </a:cubicBezTo>
                <a:cubicBezTo>
                  <a:pt x="1308733" y="2504671"/>
                  <a:pt x="1377410" y="2485725"/>
                  <a:pt x="1415301" y="2438361"/>
                </a:cubicBezTo>
                <a:cubicBezTo>
                  <a:pt x="1481611" y="2514143"/>
                  <a:pt x="1569234" y="2554403"/>
                  <a:pt x="1663962" y="2554403"/>
                </a:cubicBezTo>
                <a:cubicBezTo>
                  <a:pt x="1827367" y="2554403"/>
                  <a:pt x="1962354" y="2450202"/>
                  <a:pt x="1990772" y="2296269"/>
                </a:cubicBezTo>
                <a:cubicBezTo>
                  <a:pt x="2085500" y="2450202"/>
                  <a:pt x="2258378" y="2535457"/>
                  <a:pt x="2450202" y="2507039"/>
                </a:cubicBezTo>
                <a:cubicBezTo>
                  <a:pt x="2632553" y="2469148"/>
                  <a:pt x="2777013" y="2324688"/>
                  <a:pt x="2814904" y="2142337"/>
                </a:cubicBezTo>
                <a:cubicBezTo>
                  <a:pt x="2833849" y="2016823"/>
                  <a:pt x="2805431" y="1903149"/>
                  <a:pt x="2739122" y="1806053"/>
                </a:cubicBezTo>
                <a:cubicBezTo>
                  <a:pt x="2893054" y="1739744"/>
                  <a:pt x="2987782" y="1595284"/>
                  <a:pt x="2987782" y="1422406"/>
                </a:cubicBezTo>
                <a:lnTo>
                  <a:pt x="2987782" y="1422406"/>
                </a:lnTo>
                <a:close/>
              </a:path>
            </a:pathLst>
          </a:custGeom>
          <a:solidFill>
            <a:schemeClr val="tx2"/>
          </a:solidFill>
          <a:ln w="23659" cap="flat">
            <a:noFill/>
            <a:prstDash val="solid"/>
            <a:miter/>
          </a:ln>
        </p:spPr>
        <p:txBody>
          <a:bodyPr rtlCol="0" anchor="ctr"/>
          <a:lstStyle/>
          <a:p>
            <a:pPr defTabSz="914367">
              <a:defRPr/>
            </a:pPr>
            <a:endParaRPr lang="en-US" sz="1765">
              <a:solidFill>
                <a:srgbClr val="000000"/>
              </a:solidFill>
              <a:latin typeface="Segoe UI"/>
            </a:endParaRPr>
          </a:p>
        </p:txBody>
      </p:sp>
      <p:grpSp>
        <p:nvGrpSpPr>
          <p:cNvPr id="141" name="Wind 1">
            <a:extLst>
              <a:ext uri="{FF2B5EF4-FFF2-40B4-BE49-F238E27FC236}">
                <a16:creationId xmlns:a16="http://schemas.microsoft.com/office/drawing/2014/main" id="{2E13D05F-DD95-A5D8-5096-FC993E856578}"/>
              </a:ext>
            </a:extLst>
          </p:cNvPr>
          <p:cNvGrpSpPr/>
          <p:nvPr/>
        </p:nvGrpSpPr>
        <p:grpSpPr>
          <a:xfrm>
            <a:off x="9199082" y="3175368"/>
            <a:ext cx="516984" cy="516984"/>
            <a:chOff x="9260891" y="2203899"/>
            <a:chExt cx="527351" cy="527351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5478A4A9-4FCD-F35B-39CF-8EF44EA0404D}"/>
                </a:ext>
              </a:extLst>
            </p:cNvPr>
            <p:cNvSpPr/>
            <p:nvPr/>
          </p:nvSpPr>
          <p:spPr bwMode="auto">
            <a:xfrm>
              <a:off x="9260891" y="2203899"/>
              <a:ext cx="527351" cy="527351"/>
            </a:xfrm>
            <a:prstGeom prst="ellipse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787B9B08-7CDE-B8F1-503E-36BEAF7F2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1114" y="2219529"/>
              <a:ext cx="446905" cy="375400"/>
            </a:xfrm>
            <a:prstGeom prst="rect">
              <a:avLst/>
            </a:prstGeom>
          </p:spPr>
        </p:pic>
      </p:grpSp>
      <p:grpSp>
        <p:nvGrpSpPr>
          <p:cNvPr id="144" name="Wind 2">
            <a:extLst>
              <a:ext uri="{FF2B5EF4-FFF2-40B4-BE49-F238E27FC236}">
                <a16:creationId xmlns:a16="http://schemas.microsoft.com/office/drawing/2014/main" id="{F9EA47BB-7DD2-E329-1F82-2C8520139031}"/>
              </a:ext>
            </a:extLst>
          </p:cNvPr>
          <p:cNvGrpSpPr/>
          <p:nvPr/>
        </p:nvGrpSpPr>
        <p:grpSpPr>
          <a:xfrm>
            <a:off x="9991239" y="3050200"/>
            <a:ext cx="516984" cy="516984"/>
            <a:chOff x="9260891" y="2203899"/>
            <a:chExt cx="527351" cy="527351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333C0B4-C4AE-BFF6-F4AA-D9551FED9428}"/>
                </a:ext>
              </a:extLst>
            </p:cNvPr>
            <p:cNvSpPr/>
            <p:nvPr/>
          </p:nvSpPr>
          <p:spPr bwMode="auto">
            <a:xfrm>
              <a:off x="9260891" y="2203899"/>
              <a:ext cx="527351" cy="527351"/>
            </a:xfrm>
            <a:prstGeom prst="ellipse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A5D86DD0-7D2E-C968-05A8-C2EAF20DF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1114" y="2219529"/>
              <a:ext cx="446905" cy="375400"/>
            </a:xfrm>
            <a:prstGeom prst="rect">
              <a:avLst/>
            </a:prstGeom>
          </p:spPr>
        </p:pic>
      </p:grpSp>
      <p:grpSp>
        <p:nvGrpSpPr>
          <p:cNvPr id="147" name="Wind 3">
            <a:extLst>
              <a:ext uri="{FF2B5EF4-FFF2-40B4-BE49-F238E27FC236}">
                <a16:creationId xmlns:a16="http://schemas.microsoft.com/office/drawing/2014/main" id="{46FE5E3F-F80F-1C08-E958-1BAC4790D827}"/>
              </a:ext>
            </a:extLst>
          </p:cNvPr>
          <p:cNvGrpSpPr/>
          <p:nvPr/>
        </p:nvGrpSpPr>
        <p:grpSpPr>
          <a:xfrm>
            <a:off x="10374205" y="3326739"/>
            <a:ext cx="516984" cy="516984"/>
            <a:chOff x="9260891" y="2203899"/>
            <a:chExt cx="527351" cy="527351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CF1AA0B-FB30-88AF-B4AC-9B2650C2243E}"/>
                </a:ext>
              </a:extLst>
            </p:cNvPr>
            <p:cNvSpPr/>
            <p:nvPr/>
          </p:nvSpPr>
          <p:spPr bwMode="auto">
            <a:xfrm>
              <a:off x="9260891" y="2203899"/>
              <a:ext cx="527351" cy="527351"/>
            </a:xfrm>
            <a:prstGeom prst="ellipse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9" name="Graphic 148">
              <a:extLst>
                <a:ext uri="{FF2B5EF4-FFF2-40B4-BE49-F238E27FC236}">
                  <a16:creationId xmlns:a16="http://schemas.microsoft.com/office/drawing/2014/main" id="{3F610CFB-EEFD-576D-D6AE-19440D751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01114" y="2219529"/>
              <a:ext cx="446905" cy="375400"/>
            </a:xfrm>
            <a:prstGeom prst="rect">
              <a:avLst/>
            </a:prstGeom>
          </p:spPr>
        </p:pic>
      </p:grpSp>
      <p:sp>
        <p:nvSpPr>
          <p:cNvPr id="150" name="Smoke">
            <a:extLst>
              <a:ext uri="{FF2B5EF4-FFF2-40B4-BE49-F238E27FC236}">
                <a16:creationId xmlns:a16="http://schemas.microsoft.com/office/drawing/2014/main" id="{E97AE501-7BBC-347F-1834-515C223ACB76}"/>
              </a:ext>
            </a:extLst>
          </p:cNvPr>
          <p:cNvSpPr/>
          <p:nvPr/>
        </p:nvSpPr>
        <p:spPr bwMode="auto">
          <a:xfrm flipH="1">
            <a:off x="7045153" y="4181091"/>
            <a:ext cx="71972" cy="57442"/>
          </a:xfrm>
          <a:custGeom>
            <a:avLst/>
            <a:gdLst>
              <a:gd name="connsiteX0" fmla="*/ 376727 w 1166078"/>
              <a:gd name="connsiteY0" fmla="*/ 0 h 930665"/>
              <a:gd name="connsiteX1" fmla="*/ 553797 w 1166078"/>
              <a:gd name="connsiteY1" fmla="*/ 63566 h 930665"/>
              <a:gd name="connsiteX2" fmla="*/ 572522 w 1166078"/>
              <a:gd name="connsiteY2" fmla="*/ 85195 h 930665"/>
              <a:gd name="connsiteX3" fmla="*/ 597236 w 1166078"/>
              <a:gd name="connsiteY3" fmla="*/ 71781 h 930665"/>
              <a:gd name="connsiteX4" fmla="*/ 705590 w 1166078"/>
              <a:gd name="connsiteY4" fmla="*/ 49905 h 930665"/>
              <a:gd name="connsiteX5" fmla="*/ 978305 w 1166078"/>
              <a:gd name="connsiteY5" fmla="*/ 272174 h 930665"/>
              <a:gd name="connsiteX6" fmla="*/ 978901 w 1166078"/>
              <a:gd name="connsiteY6" fmla="*/ 278087 h 930665"/>
              <a:gd name="connsiteX7" fmla="*/ 1013288 w 1166078"/>
              <a:gd name="connsiteY7" fmla="*/ 296752 h 930665"/>
              <a:gd name="connsiteX8" fmla="*/ 1166078 w 1166078"/>
              <a:gd name="connsiteY8" fmla="*/ 584116 h 930665"/>
              <a:gd name="connsiteX9" fmla="*/ 819529 w 1166078"/>
              <a:gd name="connsiteY9" fmla="*/ 930665 h 930665"/>
              <a:gd name="connsiteX10" fmla="*/ 532165 w 1166078"/>
              <a:gd name="connsiteY10" fmla="*/ 777875 h 930665"/>
              <a:gd name="connsiteX11" fmla="*/ 530507 w 1166078"/>
              <a:gd name="connsiteY11" fmla="*/ 774820 h 930665"/>
              <a:gd name="connsiteX12" fmla="*/ 513085 w 1166078"/>
              <a:gd name="connsiteY12" fmla="*/ 777454 h 930665"/>
              <a:gd name="connsiteX13" fmla="*/ 357446 w 1166078"/>
              <a:gd name="connsiteY13" fmla="*/ 729913 h 930665"/>
              <a:gd name="connsiteX14" fmla="*/ 341118 w 1166078"/>
              <a:gd name="connsiteY14" fmla="*/ 716442 h 930665"/>
              <a:gd name="connsiteX15" fmla="*/ 280864 w 1166078"/>
              <a:gd name="connsiteY15" fmla="*/ 757066 h 930665"/>
              <a:gd name="connsiteX16" fmla="*/ 202170 w 1166078"/>
              <a:gd name="connsiteY16" fmla="*/ 772954 h 930665"/>
              <a:gd name="connsiteX17" fmla="*/ 0 w 1166078"/>
              <a:gd name="connsiteY17" fmla="*/ 570784 h 930665"/>
              <a:gd name="connsiteX18" fmla="*/ 59215 w 1166078"/>
              <a:gd name="connsiteY18" fmla="*/ 427828 h 930665"/>
              <a:gd name="connsiteX19" fmla="*/ 120224 w 1166078"/>
              <a:gd name="connsiteY19" fmla="*/ 386695 h 930665"/>
              <a:gd name="connsiteX20" fmla="*/ 104013 w 1166078"/>
              <a:gd name="connsiteY20" fmla="*/ 334471 h 930665"/>
              <a:gd name="connsiteX21" fmla="*/ 98357 w 1166078"/>
              <a:gd name="connsiteY21" fmla="*/ 278370 h 930665"/>
              <a:gd name="connsiteX22" fmla="*/ 376727 w 1166078"/>
              <a:gd name="connsiteY22" fmla="*/ 0 h 9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66078" h="930665">
                <a:moveTo>
                  <a:pt x="376727" y="0"/>
                </a:moveTo>
                <a:cubicBezTo>
                  <a:pt x="443989" y="0"/>
                  <a:pt x="505678" y="23855"/>
                  <a:pt x="553797" y="63566"/>
                </a:cubicBezTo>
                <a:lnTo>
                  <a:pt x="572522" y="85195"/>
                </a:lnTo>
                <a:lnTo>
                  <a:pt x="597236" y="71781"/>
                </a:lnTo>
                <a:cubicBezTo>
                  <a:pt x="630540" y="57694"/>
                  <a:pt x="667155" y="49905"/>
                  <a:pt x="705590" y="49905"/>
                </a:cubicBezTo>
                <a:cubicBezTo>
                  <a:pt x="840113" y="49905"/>
                  <a:pt x="952348" y="145325"/>
                  <a:pt x="978305" y="272174"/>
                </a:cubicBezTo>
                <a:lnTo>
                  <a:pt x="978901" y="278087"/>
                </a:lnTo>
                <a:lnTo>
                  <a:pt x="1013288" y="296752"/>
                </a:lnTo>
                <a:cubicBezTo>
                  <a:pt x="1105471" y="359029"/>
                  <a:pt x="1166078" y="464495"/>
                  <a:pt x="1166078" y="584116"/>
                </a:cubicBezTo>
                <a:cubicBezTo>
                  <a:pt x="1166078" y="775510"/>
                  <a:pt x="1010923" y="930665"/>
                  <a:pt x="819529" y="930665"/>
                </a:cubicBezTo>
                <a:cubicBezTo>
                  <a:pt x="699908" y="930665"/>
                  <a:pt x="594443" y="870058"/>
                  <a:pt x="532165" y="777875"/>
                </a:cubicBezTo>
                <a:lnTo>
                  <a:pt x="530507" y="774820"/>
                </a:lnTo>
                <a:lnTo>
                  <a:pt x="513085" y="777454"/>
                </a:lnTo>
                <a:cubicBezTo>
                  <a:pt x="455433" y="777454"/>
                  <a:pt x="401874" y="759928"/>
                  <a:pt x="357446" y="729913"/>
                </a:cubicBezTo>
                <a:lnTo>
                  <a:pt x="341118" y="716442"/>
                </a:lnTo>
                <a:lnTo>
                  <a:pt x="280864" y="757066"/>
                </a:lnTo>
                <a:cubicBezTo>
                  <a:pt x="256677" y="767297"/>
                  <a:pt x="230084" y="772954"/>
                  <a:pt x="202170" y="772954"/>
                </a:cubicBezTo>
                <a:cubicBezTo>
                  <a:pt x="90515" y="772954"/>
                  <a:pt x="0" y="682439"/>
                  <a:pt x="0" y="570784"/>
                </a:cubicBezTo>
                <a:cubicBezTo>
                  <a:pt x="0" y="514957"/>
                  <a:pt x="22629" y="464414"/>
                  <a:pt x="59215" y="427828"/>
                </a:cubicBezTo>
                <a:lnTo>
                  <a:pt x="120224" y="386695"/>
                </a:lnTo>
                <a:lnTo>
                  <a:pt x="104013" y="334471"/>
                </a:lnTo>
                <a:cubicBezTo>
                  <a:pt x="100305" y="316350"/>
                  <a:pt x="98357" y="297587"/>
                  <a:pt x="98357" y="278370"/>
                </a:cubicBezTo>
                <a:cubicBezTo>
                  <a:pt x="98357" y="124630"/>
                  <a:pt x="222987" y="0"/>
                  <a:pt x="376727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endParaRPr lang="en-US" sz="882" err="1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151" name="Smoke">
            <a:extLst>
              <a:ext uri="{FF2B5EF4-FFF2-40B4-BE49-F238E27FC236}">
                <a16:creationId xmlns:a16="http://schemas.microsoft.com/office/drawing/2014/main" id="{242C6751-60B8-FA95-4093-8BA094F60FA7}"/>
              </a:ext>
            </a:extLst>
          </p:cNvPr>
          <p:cNvSpPr/>
          <p:nvPr/>
        </p:nvSpPr>
        <p:spPr bwMode="auto">
          <a:xfrm rot="11025609" flipH="1">
            <a:off x="7061547" y="4200931"/>
            <a:ext cx="54248" cy="42315"/>
          </a:xfrm>
          <a:custGeom>
            <a:avLst/>
            <a:gdLst>
              <a:gd name="connsiteX0" fmla="*/ 118093 w 580130"/>
              <a:gd name="connsiteY0" fmla="*/ 0 h 452514"/>
              <a:gd name="connsiteX1" fmla="*/ 164060 w 580130"/>
              <a:gd name="connsiteY1" fmla="*/ 9280 h 452514"/>
              <a:gd name="connsiteX2" fmla="*/ 196223 w 580130"/>
              <a:gd name="connsiteY2" fmla="*/ 30965 h 452514"/>
              <a:gd name="connsiteX3" fmla="*/ 220732 w 580130"/>
              <a:gd name="connsiteY3" fmla="*/ 26017 h 452514"/>
              <a:gd name="connsiteX4" fmla="*/ 327253 w 580130"/>
              <a:gd name="connsiteY4" fmla="*/ 70140 h 452514"/>
              <a:gd name="connsiteX5" fmla="*/ 328116 w 580130"/>
              <a:gd name="connsiteY5" fmla="*/ 71420 h 452514"/>
              <a:gd name="connsiteX6" fmla="*/ 367322 w 580130"/>
              <a:gd name="connsiteY6" fmla="*/ 63504 h 452514"/>
              <a:gd name="connsiteX7" fmla="*/ 506128 w 580130"/>
              <a:gd name="connsiteY7" fmla="*/ 155511 h 452514"/>
              <a:gd name="connsiteX8" fmla="*/ 512455 w 580130"/>
              <a:gd name="connsiteY8" fmla="*/ 186849 h 452514"/>
              <a:gd name="connsiteX9" fmla="*/ 543631 w 580130"/>
              <a:gd name="connsiteY9" fmla="*/ 207869 h 452514"/>
              <a:gd name="connsiteX10" fmla="*/ 580130 w 580130"/>
              <a:gd name="connsiteY10" fmla="*/ 295985 h 452514"/>
              <a:gd name="connsiteX11" fmla="*/ 455515 w 580130"/>
              <a:gd name="connsiteY11" fmla="*/ 420600 h 452514"/>
              <a:gd name="connsiteX12" fmla="*/ 367399 w 580130"/>
              <a:gd name="connsiteY12" fmla="*/ 384101 h 452514"/>
              <a:gd name="connsiteX13" fmla="*/ 358608 w 580130"/>
              <a:gd name="connsiteY13" fmla="*/ 371063 h 452514"/>
              <a:gd name="connsiteX14" fmla="*/ 357530 w 580130"/>
              <a:gd name="connsiteY14" fmla="*/ 376405 h 452514"/>
              <a:gd name="connsiteX15" fmla="*/ 242708 w 580130"/>
              <a:gd name="connsiteY15" fmla="*/ 452514 h 452514"/>
              <a:gd name="connsiteX16" fmla="*/ 118093 w 580130"/>
              <a:gd name="connsiteY16" fmla="*/ 327899 h 452514"/>
              <a:gd name="connsiteX17" fmla="*/ 123695 w 580130"/>
              <a:gd name="connsiteY17" fmla="*/ 290843 h 452514"/>
              <a:gd name="connsiteX18" fmla="*/ 124155 w 580130"/>
              <a:gd name="connsiteY18" fmla="*/ 289887 h 452514"/>
              <a:gd name="connsiteX19" fmla="*/ 114211 w 580130"/>
              <a:gd name="connsiteY19" fmla="*/ 283182 h 452514"/>
              <a:gd name="connsiteX20" fmla="*/ 81926 w 580130"/>
              <a:gd name="connsiteY20" fmla="*/ 235298 h 452514"/>
              <a:gd name="connsiteX21" fmla="*/ 80576 w 580130"/>
              <a:gd name="connsiteY21" fmla="*/ 228612 h 452514"/>
              <a:gd name="connsiteX22" fmla="*/ 72126 w 580130"/>
              <a:gd name="connsiteY22" fmla="*/ 226906 h 452514"/>
              <a:gd name="connsiteX23" fmla="*/ 0 w 580130"/>
              <a:gd name="connsiteY23" fmla="*/ 118093 h 452514"/>
              <a:gd name="connsiteX24" fmla="*/ 118093 w 580130"/>
              <a:gd name="connsiteY24" fmla="*/ 0 h 45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0130" h="452514">
                <a:moveTo>
                  <a:pt x="118093" y="0"/>
                </a:moveTo>
                <a:cubicBezTo>
                  <a:pt x="134398" y="0"/>
                  <a:pt x="149932" y="3304"/>
                  <a:pt x="164060" y="9280"/>
                </a:cubicBezTo>
                <a:lnTo>
                  <a:pt x="196223" y="30965"/>
                </a:lnTo>
                <a:lnTo>
                  <a:pt x="220732" y="26017"/>
                </a:lnTo>
                <a:cubicBezTo>
                  <a:pt x="262331" y="26017"/>
                  <a:pt x="299992" y="42879"/>
                  <a:pt x="327253" y="70140"/>
                </a:cubicBezTo>
                <a:lnTo>
                  <a:pt x="328116" y="71420"/>
                </a:lnTo>
                <a:lnTo>
                  <a:pt x="367322" y="63504"/>
                </a:lnTo>
                <a:cubicBezTo>
                  <a:pt x="429721" y="63504"/>
                  <a:pt x="483259" y="101443"/>
                  <a:pt x="506128" y="155511"/>
                </a:cubicBezTo>
                <a:lnTo>
                  <a:pt x="512455" y="186849"/>
                </a:lnTo>
                <a:lnTo>
                  <a:pt x="543631" y="207869"/>
                </a:lnTo>
                <a:cubicBezTo>
                  <a:pt x="566182" y="230420"/>
                  <a:pt x="580130" y="261574"/>
                  <a:pt x="580130" y="295985"/>
                </a:cubicBezTo>
                <a:cubicBezTo>
                  <a:pt x="580130" y="364808"/>
                  <a:pt x="524338" y="420600"/>
                  <a:pt x="455515" y="420600"/>
                </a:cubicBezTo>
                <a:cubicBezTo>
                  <a:pt x="421103" y="420600"/>
                  <a:pt x="389950" y="406652"/>
                  <a:pt x="367399" y="384101"/>
                </a:cubicBezTo>
                <a:lnTo>
                  <a:pt x="358608" y="371063"/>
                </a:lnTo>
                <a:lnTo>
                  <a:pt x="357530" y="376405"/>
                </a:lnTo>
                <a:cubicBezTo>
                  <a:pt x="338613" y="421131"/>
                  <a:pt x="294325" y="452514"/>
                  <a:pt x="242708" y="452514"/>
                </a:cubicBezTo>
                <a:cubicBezTo>
                  <a:pt x="173885" y="452514"/>
                  <a:pt x="118093" y="396722"/>
                  <a:pt x="118093" y="327899"/>
                </a:cubicBezTo>
                <a:cubicBezTo>
                  <a:pt x="118093" y="314995"/>
                  <a:pt x="120054" y="302549"/>
                  <a:pt x="123695" y="290843"/>
                </a:cubicBezTo>
                <a:lnTo>
                  <a:pt x="124155" y="289887"/>
                </a:lnTo>
                <a:lnTo>
                  <a:pt x="114211" y="283182"/>
                </a:lnTo>
                <a:cubicBezTo>
                  <a:pt x="100580" y="269552"/>
                  <a:pt x="89549" y="253321"/>
                  <a:pt x="81926" y="235298"/>
                </a:cubicBezTo>
                <a:lnTo>
                  <a:pt x="80576" y="228612"/>
                </a:lnTo>
                <a:lnTo>
                  <a:pt x="72126" y="226906"/>
                </a:lnTo>
                <a:cubicBezTo>
                  <a:pt x="29741" y="208978"/>
                  <a:pt x="0" y="167009"/>
                  <a:pt x="0" y="118093"/>
                </a:cubicBezTo>
                <a:cubicBezTo>
                  <a:pt x="0" y="52872"/>
                  <a:pt x="52872" y="0"/>
                  <a:pt x="118093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96386">
              <a:defRPr/>
            </a:pPr>
            <a:endParaRPr lang="en-US" sz="882" err="1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grpSp>
        <p:nvGrpSpPr>
          <p:cNvPr id="152" name="Lift">
            <a:extLst>
              <a:ext uri="{FF2B5EF4-FFF2-40B4-BE49-F238E27FC236}">
                <a16:creationId xmlns:a16="http://schemas.microsoft.com/office/drawing/2014/main" id="{8604E1ED-D5E5-C318-8CF8-A0ABE64428F5}"/>
              </a:ext>
            </a:extLst>
          </p:cNvPr>
          <p:cNvGrpSpPr>
            <a:grpSpLocks noChangeAspect="1"/>
          </p:cNvGrpSpPr>
          <p:nvPr/>
        </p:nvGrpSpPr>
        <p:grpSpPr bwMode="auto">
          <a:xfrm flipH="1">
            <a:off x="4796862" y="4013928"/>
            <a:ext cx="263013" cy="263013"/>
            <a:chOff x="2913" y="2731"/>
            <a:chExt cx="169" cy="169"/>
          </a:xfrm>
        </p:grpSpPr>
        <p:sp>
          <p:nvSpPr>
            <p:cNvPr id="153" name="AutoShape 24">
              <a:extLst>
                <a:ext uri="{FF2B5EF4-FFF2-40B4-BE49-F238E27FC236}">
                  <a16:creationId xmlns:a16="http://schemas.microsoft.com/office/drawing/2014/main" id="{EC39B8DC-AA6F-3D71-615A-DB22DBFF75E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913" y="2731"/>
              <a:ext cx="169" cy="1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033DA6DE-D5DD-09A6-04E2-9A644F32B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0" y="2753"/>
              <a:ext cx="23" cy="23"/>
            </a:xfrm>
            <a:custGeom>
              <a:avLst/>
              <a:gdLst>
                <a:gd name="T0" fmla="*/ 0 w 55"/>
                <a:gd name="T1" fmla="*/ 55 h 55"/>
                <a:gd name="T2" fmla="*/ 0 w 55"/>
                <a:gd name="T3" fmla="*/ 55 h 55"/>
                <a:gd name="T4" fmla="*/ 55 w 55"/>
                <a:gd name="T5" fmla="*/ 55 h 55"/>
                <a:gd name="T6" fmla="*/ 55 w 55"/>
                <a:gd name="T7" fmla="*/ 0 h 55"/>
                <a:gd name="T8" fmla="*/ 0 w 55"/>
                <a:gd name="T9" fmla="*/ 0 h 55"/>
                <a:gd name="T10" fmla="*/ 0 w 55"/>
                <a:gd name="T1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5">
                  <a:moveTo>
                    <a:pt x="0" y="55"/>
                  </a:moveTo>
                  <a:lnTo>
                    <a:pt x="0" y="55"/>
                  </a:lnTo>
                  <a:lnTo>
                    <a:pt x="55" y="55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9A80BB01-EF73-4C7B-2DF2-7F71AF2CF8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18" y="2742"/>
              <a:ext cx="165" cy="135"/>
            </a:xfrm>
            <a:custGeom>
              <a:avLst/>
              <a:gdLst>
                <a:gd name="T0" fmla="*/ 110 w 402"/>
                <a:gd name="T1" fmla="*/ 192 h 330"/>
                <a:gd name="T2" fmla="*/ 110 w 402"/>
                <a:gd name="T3" fmla="*/ 192 h 330"/>
                <a:gd name="T4" fmla="*/ 110 w 402"/>
                <a:gd name="T5" fmla="*/ 137 h 330"/>
                <a:gd name="T6" fmla="*/ 27 w 402"/>
                <a:gd name="T7" fmla="*/ 137 h 330"/>
                <a:gd name="T8" fmla="*/ 27 w 402"/>
                <a:gd name="T9" fmla="*/ 55 h 330"/>
                <a:gd name="T10" fmla="*/ 124 w 402"/>
                <a:gd name="T11" fmla="*/ 55 h 330"/>
                <a:gd name="T12" fmla="*/ 144 w 402"/>
                <a:gd name="T13" fmla="*/ 60 h 330"/>
                <a:gd name="T14" fmla="*/ 159 w 402"/>
                <a:gd name="T15" fmla="*/ 75 h 330"/>
                <a:gd name="T16" fmla="*/ 163 w 402"/>
                <a:gd name="T17" fmla="*/ 82 h 330"/>
                <a:gd name="T18" fmla="*/ 166 w 402"/>
                <a:gd name="T19" fmla="*/ 92 h 330"/>
                <a:gd name="T20" fmla="*/ 170 w 402"/>
                <a:gd name="T21" fmla="*/ 103 h 330"/>
                <a:gd name="T22" fmla="*/ 172 w 402"/>
                <a:gd name="T23" fmla="*/ 110 h 330"/>
                <a:gd name="T24" fmla="*/ 187 w 402"/>
                <a:gd name="T25" fmla="*/ 151 h 330"/>
                <a:gd name="T26" fmla="*/ 201 w 402"/>
                <a:gd name="T27" fmla="*/ 192 h 330"/>
                <a:gd name="T28" fmla="*/ 110 w 402"/>
                <a:gd name="T29" fmla="*/ 192 h 330"/>
                <a:gd name="T30" fmla="*/ 275 w 402"/>
                <a:gd name="T31" fmla="*/ 0 h 330"/>
                <a:gd name="T32" fmla="*/ 275 w 402"/>
                <a:gd name="T33" fmla="*/ 0 h 330"/>
                <a:gd name="T34" fmla="*/ 247 w 402"/>
                <a:gd name="T35" fmla="*/ 0 h 330"/>
                <a:gd name="T36" fmla="*/ 247 w 402"/>
                <a:gd name="T37" fmla="*/ 192 h 330"/>
                <a:gd name="T38" fmla="*/ 230 w 402"/>
                <a:gd name="T39" fmla="*/ 192 h 330"/>
                <a:gd name="T40" fmla="*/ 220 w 402"/>
                <a:gd name="T41" fmla="*/ 164 h 330"/>
                <a:gd name="T42" fmla="*/ 210 w 402"/>
                <a:gd name="T43" fmla="*/ 136 h 330"/>
                <a:gd name="T44" fmla="*/ 202 w 402"/>
                <a:gd name="T45" fmla="*/ 111 h 330"/>
                <a:gd name="T46" fmla="*/ 193 w 402"/>
                <a:gd name="T47" fmla="*/ 86 h 330"/>
                <a:gd name="T48" fmla="*/ 188 w 402"/>
                <a:gd name="T49" fmla="*/ 73 h 330"/>
                <a:gd name="T50" fmla="*/ 183 w 402"/>
                <a:gd name="T51" fmla="*/ 62 h 330"/>
                <a:gd name="T52" fmla="*/ 158 w 402"/>
                <a:gd name="T53" fmla="*/ 36 h 330"/>
                <a:gd name="T54" fmla="*/ 124 w 402"/>
                <a:gd name="T55" fmla="*/ 27 h 330"/>
                <a:gd name="T56" fmla="*/ 27 w 402"/>
                <a:gd name="T57" fmla="*/ 27 h 330"/>
                <a:gd name="T58" fmla="*/ 17 w 402"/>
                <a:gd name="T59" fmla="*/ 29 h 330"/>
                <a:gd name="T60" fmla="*/ 8 w 402"/>
                <a:gd name="T61" fmla="*/ 35 h 330"/>
                <a:gd name="T62" fmla="*/ 2 w 402"/>
                <a:gd name="T63" fmla="*/ 44 h 330"/>
                <a:gd name="T64" fmla="*/ 0 w 402"/>
                <a:gd name="T65" fmla="*/ 55 h 330"/>
                <a:gd name="T66" fmla="*/ 0 w 402"/>
                <a:gd name="T67" fmla="*/ 302 h 330"/>
                <a:gd name="T68" fmla="*/ 2 w 402"/>
                <a:gd name="T69" fmla="*/ 314 h 330"/>
                <a:gd name="T70" fmla="*/ 9 w 402"/>
                <a:gd name="T71" fmla="*/ 323 h 330"/>
                <a:gd name="T72" fmla="*/ 14 w 402"/>
                <a:gd name="T73" fmla="*/ 326 h 330"/>
                <a:gd name="T74" fmla="*/ 13 w 402"/>
                <a:gd name="T75" fmla="*/ 316 h 330"/>
                <a:gd name="T76" fmla="*/ 73 w 402"/>
                <a:gd name="T77" fmla="*/ 256 h 330"/>
                <a:gd name="T78" fmla="*/ 133 w 402"/>
                <a:gd name="T79" fmla="*/ 316 h 330"/>
                <a:gd name="T80" fmla="*/ 131 w 402"/>
                <a:gd name="T81" fmla="*/ 330 h 330"/>
                <a:gd name="T82" fmla="*/ 148 w 402"/>
                <a:gd name="T83" fmla="*/ 330 h 330"/>
                <a:gd name="T84" fmla="*/ 146 w 402"/>
                <a:gd name="T85" fmla="*/ 316 h 330"/>
                <a:gd name="T86" fmla="*/ 206 w 402"/>
                <a:gd name="T87" fmla="*/ 256 h 330"/>
                <a:gd name="T88" fmla="*/ 266 w 402"/>
                <a:gd name="T89" fmla="*/ 316 h 330"/>
                <a:gd name="T90" fmla="*/ 265 w 402"/>
                <a:gd name="T91" fmla="*/ 323 h 330"/>
                <a:gd name="T92" fmla="*/ 266 w 402"/>
                <a:gd name="T93" fmla="*/ 323 h 330"/>
                <a:gd name="T94" fmla="*/ 273 w 402"/>
                <a:gd name="T95" fmla="*/ 314 h 330"/>
                <a:gd name="T96" fmla="*/ 275 w 402"/>
                <a:gd name="T97" fmla="*/ 302 h 330"/>
                <a:gd name="T98" fmla="*/ 385 w 402"/>
                <a:gd name="T99" fmla="*/ 302 h 330"/>
                <a:gd name="T100" fmla="*/ 402 w 402"/>
                <a:gd name="T101" fmla="*/ 302 h 330"/>
                <a:gd name="T102" fmla="*/ 402 w 402"/>
                <a:gd name="T103" fmla="*/ 275 h 330"/>
                <a:gd name="T104" fmla="*/ 275 w 402"/>
                <a:gd name="T105" fmla="*/ 275 h 330"/>
                <a:gd name="T106" fmla="*/ 275 w 402"/>
                <a:gd name="T107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2" h="330">
                  <a:moveTo>
                    <a:pt x="110" y="192"/>
                  </a:moveTo>
                  <a:lnTo>
                    <a:pt x="110" y="192"/>
                  </a:lnTo>
                  <a:lnTo>
                    <a:pt x="110" y="137"/>
                  </a:lnTo>
                  <a:lnTo>
                    <a:pt x="27" y="137"/>
                  </a:lnTo>
                  <a:lnTo>
                    <a:pt x="27" y="55"/>
                  </a:lnTo>
                  <a:lnTo>
                    <a:pt x="124" y="55"/>
                  </a:lnTo>
                  <a:cubicBezTo>
                    <a:pt x="131" y="55"/>
                    <a:pt x="138" y="57"/>
                    <a:pt x="144" y="60"/>
                  </a:cubicBezTo>
                  <a:cubicBezTo>
                    <a:pt x="150" y="64"/>
                    <a:pt x="155" y="69"/>
                    <a:pt x="159" y="75"/>
                  </a:cubicBezTo>
                  <a:cubicBezTo>
                    <a:pt x="160" y="77"/>
                    <a:pt x="161" y="79"/>
                    <a:pt x="163" y="82"/>
                  </a:cubicBezTo>
                  <a:cubicBezTo>
                    <a:pt x="164" y="85"/>
                    <a:pt x="165" y="89"/>
                    <a:pt x="166" y="92"/>
                  </a:cubicBezTo>
                  <a:cubicBezTo>
                    <a:pt x="168" y="96"/>
                    <a:pt x="169" y="99"/>
                    <a:pt x="170" y="103"/>
                  </a:cubicBezTo>
                  <a:cubicBezTo>
                    <a:pt x="171" y="106"/>
                    <a:pt x="172" y="108"/>
                    <a:pt x="172" y="110"/>
                  </a:cubicBezTo>
                  <a:cubicBezTo>
                    <a:pt x="177" y="124"/>
                    <a:pt x="182" y="138"/>
                    <a:pt x="187" y="151"/>
                  </a:cubicBezTo>
                  <a:cubicBezTo>
                    <a:pt x="191" y="165"/>
                    <a:pt x="196" y="178"/>
                    <a:pt x="201" y="192"/>
                  </a:cubicBezTo>
                  <a:lnTo>
                    <a:pt x="110" y="192"/>
                  </a:lnTo>
                  <a:close/>
                  <a:moveTo>
                    <a:pt x="275" y="0"/>
                  </a:moveTo>
                  <a:lnTo>
                    <a:pt x="275" y="0"/>
                  </a:lnTo>
                  <a:lnTo>
                    <a:pt x="247" y="0"/>
                  </a:lnTo>
                  <a:lnTo>
                    <a:pt x="247" y="192"/>
                  </a:lnTo>
                  <a:lnTo>
                    <a:pt x="230" y="192"/>
                  </a:lnTo>
                  <a:cubicBezTo>
                    <a:pt x="227" y="183"/>
                    <a:pt x="223" y="173"/>
                    <a:pt x="220" y="164"/>
                  </a:cubicBezTo>
                  <a:cubicBezTo>
                    <a:pt x="217" y="155"/>
                    <a:pt x="214" y="145"/>
                    <a:pt x="210" y="136"/>
                  </a:cubicBezTo>
                  <a:cubicBezTo>
                    <a:pt x="208" y="127"/>
                    <a:pt x="205" y="119"/>
                    <a:pt x="202" y="111"/>
                  </a:cubicBezTo>
                  <a:cubicBezTo>
                    <a:pt x="199" y="102"/>
                    <a:pt x="196" y="94"/>
                    <a:pt x="193" y="86"/>
                  </a:cubicBezTo>
                  <a:cubicBezTo>
                    <a:pt x="191" y="82"/>
                    <a:pt x="190" y="78"/>
                    <a:pt x="188" y="73"/>
                  </a:cubicBezTo>
                  <a:cubicBezTo>
                    <a:pt x="187" y="69"/>
                    <a:pt x="185" y="65"/>
                    <a:pt x="183" y="62"/>
                  </a:cubicBezTo>
                  <a:cubicBezTo>
                    <a:pt x="177" y="51"/>
                    <a:pt x="168" y="43"/>
                    <a:pt x="158" y="36"/>
                  </a:cubicBezTo>
                  <a:cubicBezTo>
                    <a:pt x="148" y="30"/>
                    <a:pt x="136" y="27"/>
                    <a:pt x="124" y="27"/>
                  </a:cubicBezTo>
                  <a:lnTo>
                    <a:pt x="27" y="27"/>
                  </a:lnTo>
                  <a:cubicBezTo>
                    <a:pt x="24" y="27"/>
                    <a:pt x="20" y="28"/>
                    <a:pt x="17" y="29"/>
                  </a:cubicBezTo>
                  <a:cubicBezTo>
                    <a:pt x="13" y="31"/>
                    <a:pt x="11" y="33"/>
                    <a:pt x="8" y="35"/>
                  </a:cubicBezTo>
                  <a:cubicBezTo>
                    <a:pt x="6" y="38"/>
                    <a:pt x="4" y="41"/>
                    <a:pt x="2" y="44"/>
                  </a:cubicBezTo>
                  <a:cubicBezTo>
                    <a:pt x="1" y="47"/>
                    <a:pt x="0" y="51"/>
                    <a:pt x="0" y="55"/>
                  </a:cubicBezTo>
                  <a:lnTo>
                    <a:pt x="0" y="302"/>
                  </a:lnTo>
                  <a:cubicBezTo>
                    <a:pt x="0" y="307"/>
                    <a:pt x="1" y="310"/>
                    <a:pt x="2" y="314"/>
                  </a:cubicBezTo>
                  <a:cubicBezTo>
                    <a:pt x="4" y="317"/>
                    <a:pt x="6" y="320"/>
                    <a:pt x="9" y="323"/>
                  </a:cubicBezTo>
                  <a:cubicBezTo>
                    <a:pt x="10" y="324"/>
                    <a:pt x="12" y="325"/>
                    <a:pt x="14" y="326"/>
                  </a:cubicBezTo>
                  <a:cubicBezTo>
                    <a:pt x="13" y="323"/>
                    <a:pt x="13" y="319"/>
                    <a:pt x="13" y="316"/>
                  </a:cubicBezTo>
                  <a:cubicBezTo>
                    <a:pt x="13" y="283"/>
                    <a:pt x="40" y="256"/>
                    <a:pt x="73" y="256"/>
                  </a:cubicBezTo>
                  <a:cubicBezTo>
                    <a:pt x="106" y="256"/>
                    <a:pt x="133" y="283"/>
                    <a:pt x="133" y="316"/>
                  </a:cubicBezTo>
                  <a:cubicBezTo>
                    <a:pt x="133" y="321"/>
                    <a:pt x="132" y="325"/>
                    <a:pt x="131" y="330"/>
                  </a:cubicBezTo>
                  <a:lnTo>
                    <a:pt x="148" y="330"/>
                  </a:lnTo>
                  <a:cubicBezTo>
                    <a:pt x="147" y="325"/>
                    <a:pt x="146" y="321"/>
                    <a:pt x="146" y="316"/>
                  </a:cubicBezTo>
                  <a:cubicBezTo>
                    <a:pt x="146" y="283"/>
                    <a:pt x="173" y="256"/>
                    <a:pt x="206" y="256"/>
                  </a:cubicBezTo>
                  <a:cubicBezTo>
                    <a:pt x="239" y="256"/>
                    <a:pt x="266" y="283"/>
                    <a:pt x="266" y="316"/>
                  </a:cubicBezTo>
                  <a:cubicBezTo>
                    <a:pt x="266" y="318"/>
                    <a:pt x="266" y="321"/>
                    <a:pt x="265" y="323"/>
                  </a:cubicBezTo>
                  <a:cubicBezTo>
                    <a:pt x="266" y="323"/>
                    <a:pt x="266" y="323"/>
                    <a:pt x="266" y="323"/>
                  </a:cubicBezTo>
                  <a:cubicBezTo>
                    <a:pt x="269" y="320"/>
                    <a:pt x="271" y="317"/>
                    <a:pt x="273" y="314"/>
                  </a:cubicBezTo>
                  <a:cubicBezTo>
                    <a:pt x="274" y="310"/>
                    <a:pt x="275" y="307"/>
                    <a:pt x="275" y="302"/>
                  </a:cubicBezTo>
                  <a:lnTo>
                    <a:pt x="385" y="302"/>
                  </a:lnTo>
                  <a:lnTo>
                    <a:pt x="402" y="302"/>
                  </a:lnTo>
                  <a:lnTo>
                    <a:pt x="402" y="275"/>
                  </a:lnTo>
                  <a:lnTo>
                    <a:pt x="275" y="275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4DEED33A-BA16-3C4D-A64F-9F612081F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0" y="2787"/>
              <a:ext cx="23" cy="23"/>
            </a:xfrm>
            <a:custGeom>
              <a:avLst/>
              <a:gdLst>
                <a:gd name="T0" fmla="*/ 0 w 55"/>
                <a:gd name="T1" fmla="*/ 55 h 55"/>
                <a:gd name="T2" fmla="*/ 0 w 55"/>
                <a:gd name="T3" fmla="*/ 55 h 55"/>
                <a:gd name="T4" fmla="*/ 55 w 55"/>
                <a:gd name="T5" fmla="*/ 55 h 55"/>
                <a:gd name="T6" fmla="*/ 55 w 55"/>
                <a:gd name="T7" fmla="*/ 0 h 55"/>
                <a:gd name="T8" fmla="*/ 0 w 55"/>
                <a:gd name="T9" fmla="*/ 0 h 55"/>
                <a:gd name="T10" fmla="*/ 0 w 55"/>
                <a:gd name="T1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5">
                  <a:moveTo>
                    <a:pt x="0" y="55"/>
                  </a:moveTo>
                  <a:lnTo>
                    <a:pt x="0" y="55"/>
                  </a:lnTo>
                  <a:lnTo>
                    <a:pt x="55" y="55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1DE1A8FD-5883-1623-AC14-037C337FD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0" y="2821"/>
              <a:ext cx="41" cy="22"/>
            </a:xfrm>
            <a:custGeom>
              <a:avLst/>
              <a:gdLst>
                <a:gd name="T0" fmla="*/ 0 w 99"/>
                <a:gd name="T1" fmla="*/ 55 h 55"/>
                <a:gd name="T2" fmla="*/ 0 w 99"/>
                <a:gd name="T3" fmla="*/ 55 h 55"/>
                <a:gd name="T4" fmla="*/ 55 w 99"/>
                <a:gd name="T5" fmla="*/ 55 h 55"/>
                <a:gd name="T6" fmla="*/ 99 w 99"/>
                <a:gd name="T7" fmla="*/ 55 h 55"/>
                <a:gd name="T8" fmla="*/ 99 w 99"/>
                <a:gd name="T9" fmla="*/ 0 h 55"/>
                <a:gd name="T10" fmla="*/ 0 w 99"/>
                <a:gd name="T11" fmla="*/ 0 h 55"/>
                <a:gd name="T12" fmla="*/ 0 w 99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55">
                  <a:moveTo>
                    <a:pt x="0" y="55"/>
                  </a:moveTo>
                  <a:lnTo>
                    <a:pt x="0" y="55"/>
                  </a:lnTo>
                  <a:lnTo>
                    <a:pt x="55" y="55"/>
                  </a:lnTo>
                  <a:lnTo>
                    <a:pt x="99" y="55"/>
                  </a:lnTo>
                  <a:lnTo>
                    <a:pt x="99" y="0"/>
                  </a:lnTo>
                  <a:lnTo>
                    <a:pt x="0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6761EFBC-0912-3A69-5D50-ACB4ED43C0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29" y="2852"/>
              <a:ext cx="38" cy="39"/>
            </a:xfrm>
            <a:custGeom>
              <a:avLst/>
              <a:gdLst>
                <a:gd name="T0" fmla="*/ 47 w 93"/>
                <a:gd name="T1" fmla="*/ 67 h 94"/>
                <a:gd name="T2" fmla="*/ 47 w 93"/>
                <a:gd name="T3" fmla="*/ 67 h 94"/>
                <a:gd name="T4" fmla="*/ 27 w 93"/>
                <a:gd name="T5" fmla="*/ 47 h 94"/>
                <a:gd name="T6" fmla="*/ 47 w 93"/>
                <a:gd name="T7" fmla="*/ 27 h 94"/>
                <a:gd name="T8" fmla="*/ 67 w 93"/>
                <a:gd name="T9" fmla="*/ 47 h 94"/>
                <a:gd name="T10" fmla="*/ 47 w 93"/>
                <a:gd name="T11" fmla="*/ 67 h 94"/>
                <a:gd name="T12" fmla="*/ 47 w 93"/>
                <a:gd name="T13" fmla="*/ 0 h 94"/>
                <a:gd name="T14" fmla="*/ 47 w 93"/>
                <a:gd name="T15" fmla="*/ 0 h 94"/>
                <a:gd name="T16" fmla="*/ 0 w 93"/>
                <a:gd name="T17" fmla="*/ 47 h 94"/>
                <a:gd name="T18" fmla="*/ 2 w 93"/>
                <a:gd name="T19" fmla="*/ 61 h 94"/>
                <a:gd name="T20" fmla="*/ 47 w 93"/>
                <a:gd name="T21" fmla="*/ 94 h 94"/>
                <a:gd name="T22" fmla="*/ 91 w 93"/>
                <a:gd name="T23" fmla="*/ 61 h 94"/>
                <a:gd name="T24" fmla="*/ 93 w 93"/>
                <a:gd name="T25" fmla="*/ 47 h 94"/>
                <a:gd name="T26" fmla="*/ 47 w 93"/>
                <a:gd name="T2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94">
                  <a:moveTo>
                    <a:pt x="47" y="67"/>
                  </a:moveTo>
                  <a:lnTo>
                    <a:pt x="47" y="67"/>
                  </a:lnTo>
                  <a:cubicBezTo>
                    <a:pt x="36" y="67"/>
                    <a:pt x="27" y="58"/>
                    <a:pt x="27" y="47"/>
                  </a:cubicBezTo>
                  <a:cubicBezTo>
                    <a:pt x="27" y="36"/>
                    <a:pt x="36" y="27"/>
                    <a:pt x="47" y="27"/>
                  </a:cubicBezTo>
                  <a:cubicBezTo>
                    <a:pt x="58" y="27"/>
                    <a:pt x="67" y="36"/>
                    <a:pt x="67" y="47"/>
                  </a:cubicBezTo>
                  <a:cubicBezTo>
                    <a:pt x="67" y="58"/>
                    <a:pt x="58" y="67"/>
                    <a:pt x="47" y="67"/>
                  </a:cubicBezTo>
                  <a:close/>
                  <a:moveTo>
                    <a:pt x="47" y="0"/>
                  </a:moveTo>
                  <a:lnTo>
                    <a:pt x="47" y="0"/>
                  </a:lnTo>
                  <a:cubicBezTo>
                    <a:pt x="21" y="0"/>
                    <a:pt x="0" y="21"/>
                    <a:pt x="0" y="47"/>
                  </a:cubicBezTo>
                  <a:cubicBezTo>
                    <a:pt x="0" y="52"/>
                    <a:pt x="1" y="56"/>
                    <a:pt x="2" y="61"/>
                  </a:cubicBezTo>
                  <a:cubicBezTo>
                    <a:pt x="8" y="80"/>
                    <a:pt x="26" y="94"/>
                    <a:pt x="47" y="94"/>
                  </a:cubicBezTo>
                  <a:cubicBezTo>
                    <a:pt x="68" y="94"/>
                    <a:pt x="85" y="80"/>
                    <a:pt x="91" y="61"/>
                  </a:cubicBezTo>
                  <a:cubicBezTo>
                    <a:pt x="93" y="56"/>
                    <a:pt x="93" y="52"/>
                    <a:pt x="93" y="47"/>
                  </a:cubicBezTo>
                  <a:cubicBezTo>
                    <a:pt x="93" y="21"/>
                    <a:pt x="73" y="0"/>
                    <a:pt x="47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030AB7DE-3522-9234-048C-406D6E559D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3" y="2852"/>
              <a:ext cx="39" cy="39"/>
            </a:xfrm>
            <a:custGeom>
              <a:avLst/>
              <a:gdLst>
                <a:gd name="T0" fmla="*/ 47 w 94"/>
                <a:gd name="T1" fmla="*/ 67 h 94"/>
                <a:gd name="T2" fmla="*/ 47 w 94"/>
                <a:gd name="T3" fmla="*/ 67 h 94"/>
                <a:gd name="T4" fmla="*/ 27 w 94"/>
                <a:gd name="T5" fmla="*/ 47 h 94"/>
                <a:gd name="T6" fmla="*/ 47 w 94"/>
                <a:gd name="T7" fmla="*/ 27 h 94"/>
                <a:gd name="T8" fmla="*/ 67 w 94"/>
                <a:gd name="T9" fmla="*/ 47 h 94"/>
                <a:gd name="T10" fmla="*/ 47 w 94"/>
                <a:gd name="T11" fmla="*/ 67 h 94"/>
                <a:gd name="T12" fmla="*/ 47 w 94"/>
                <a:gd name="T13" fmla="*/ 0 h 94"/>
                <a:gd name="T14" fmla="*/ 47 w 94"/>
                <a:gd name="T15" fmla="*/ 0 h 94"/>
                <a:gd name="T16" fmla="*/ 0 w 94"/>
                <a:gd name="T17" fmla="*/ 47 h 94"/>
                <a:gd name="T18" fmla="*/ 3 w 94"/>
                <a:gd name="T19" fmla="*/ 61 h 94"/>
                <a:gd name="T20" fmla="*/ 47 w 94"/>
                <a:gd name="T21" fmla="*/ 94 h 94"/>
                <a:gd name="T22" fmla="*/ 92 w 94"/>
                <a:gd name="T23" fmla="*/ 60 h 94"/>
                <a:gd name="T24" fmla="*/ 94 w 94"/>
                <a:gd name="T25" fmla="*/ 47 h 94"/>
                <a:gd name="T26" fmla="*/ 47 w 94"/>
                <a:gd name="T2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4" h="94">
                  <a:moveTo>
                    <a:pt x="47" y="67"/>
                  </a:moveTo>
                  <a:lnTo>
                    <a:pt x="47" y="67"/>
                  </a:lnTo>
                  <a:cubicBezTo>
                    <a:pt x="36" y="67"/>
                    <a:pt x="27" y="58"/>
                    <a:pt x="27" y="47"/>
                  </a:cubicBezTo>
                  <a:cubicBezTo>
                    <a:pt x="27" y="36"/>
                    <a:pt x="36" y="27"/>
                    <a:pt x="47" y="27"/>
                  </a:cubicBezTo>
                  <a:cubicBezTo>
                    <a:pt x="58" y="27"/>
                    <a:pt x="67" y="36"/>
                    <a:pt x="67" y="47"/>
                  </a:cubicBezTo>
                  <a:cubicBezTo>
                    <a:pt x="67" y="58"/>
                    <a:pt x="58" y="67"/>
                    <a:pt x="47" y="67"/>
                  </a:cubicBezTo>
                  <a:close/>
                  <a:moveTo>
                    <a:pt x="47" y="0"/>
                  </a:moveTo>
                  <a:lnTo>
                    <a:pt x="47" y="0"/>
                  </a:lnTo>
                  <a:cubicBezTo>
                    <a:pt x="21" y="0"/>
                    <a:pt x="0" y="21"/>
                    <a:pt x="0" y="47"/>
                  </a:cubicBezTo>
                  <a:cubicBezTo>
                    <a:pt x="0" y="52"/>
                    <a:pt x="1" y="56"/>
                    <a:pt x="3" y="61"/>
                  </a:cubicBezTo>
                  <a:cubicBezTo>
                    <a:pt x="9" y="80"/>
                    <a:pt x="26" y="94"/>
                    <a:pt x="47" y="94"/>
                  </a:cubicBezTo>
                  <a:cubicBezTo>
                    <a:pt x="68" y="94"/>
                    <a:pt x="86" y="80"/>
                    <a:pt x="92" y="60"/>
                  </a:cubicBezTo>
                  <a:cubicBezTo>
                    <a:pt x="93" y="56"/>
                    <a:pt x="94" y="52"/>
                    <a:pt x="94" y="47"/>
                  </a:cubicBezTo>
                  <a:cubicBezTo>
                    <a:pt x="94" y="21"/>
                    <a:pt x="73" y="0"/>
                    <a:pt x="47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160" name="Freeform 7">
            <a:extLst>
              <a:ext uri="{FF2B5EF4-FFF2-40B4-BE49-F238E27FC236}">
                <a16:creationId xmlns:a16="http://schemas.microsoft.com/office/drawing/2014/main" id="{697AF389-1F29-9A1B-0C74-5ABBF33E200E}"/>
              </a:ext>
            </a:extLst>
          </p:cNvPr>
          <p:cNvSpPr>
            <a:spLocks/>
          </p:cNvSpPr>
          <p:nvPr/>
        </p:nvSpPr>
        <p:spPr bwMode="auto">
          <a:xfrm>
            <a:off x="3028190" y="1890640"/>
            <a:ext cx="678344" cy="417270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1104" tIns="30551" rIns="61104" bIns="30551" numCol="1" anchor="t" anchorCtr="0" compatLnSpc="1">
            <a:prstTxWarp prst="textNoShape">
              <a:avLst/>
            </a:prstTxWarp>
          </a:bodyPr>
          <a:lstStyle/>
          <a:p>
            <a:pPr algn="ctr" defTabSz="610979">
              <a:defRPr/>
            </a:pPr>
            <a:endParaRPr lang="en-US" sz="1203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61" name="Freeform 7">
            <a:extLst>
              <a:ext uri="{FF2B5EF4-FFF2-40B4-BE49-F238E27FC236}">
                <a16:creationId xmlns:a16="http://schemas.microsoft.com/office/drawing/2014/main" id="{82822820-1DA7-907C-CC22-AD79F68A8B7D}"/>
              </a:ext>
            </a:extLst>
          </p:cNvPr>
          <p:cNvSpPr>
            <a:spLocks/>
          </p:cNvSpPr>
          <p:nvPr/>
        </p:nvSpPr>
        <p:spPr bwMode="auto">
          <a:xfrm>
            <a:off x="10464781" y="2620643"/>
            <a:ext cx="678344" cy="417270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1104" tIns="30551" rIns="61104" bIns="30551" numCol="1" anchor="t" anchorCtr="0" compatLnSpc="1">
            <a:prstTxWarp prst="textNoShape">
              <a:avLst/>
            </a:prstTxWarp>
          </a:bodyPr>
          <a:lstStyle/>
          <a:p>
            <a:pPr algn="ctr" defTabSz="610979">
              <a:defRPr/>
            </a:pPr>
            <a:endParaRPr lang="en-US" sz="1203" kern="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162" name="Group 43">
            <a:extLst>
              <a:ext uri="{FF2B5EF4-FFF2-40B4-BE49-F238E27FC236}">
                <a16:creationId xmlns:a16="http://schemas.microsoft.com/office/drawing/2014/main" id="{946147C0-D3A1-6E0B-265A-A71CD7148B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01181" y="3534873"/>
            <a:ext cx="169316" cy="169316"/>
            <a:chOff x="6006" y="954"/>
            <a:chExt cx="132" cy="132"/>
          </a:xfrm>
          <a:solidFill>
            <a:schemeClr val="tx2"/>
          </a:solidFill>
        </p:grpSpPr>
        <p:sp>
          <p:nvSpPr>
            <p:cNvPr id="163" name="Freeform 46">
              <a:extLst>
                <a:ext uri="{FF2B5EF4-FFF2-40B4-BE49-F238E27FC236}">
                  <a16:creationId xmlns:a16="http://schemas.microsoft.com/office/drawing/2014/main" id="{4D7B27A7-852F-1DFA-F938-D032927E3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7" y="1006"/>
              <a:ext cx="1" cy="2"/>
            </a:xfrm>
            <a:custGeom>
              <a:avLst/>
              <a:gdLst>
                <a:gd name="T0" fmla="*/ 2 w 2"/>
                <a:gd name="T1" fmla="*/ 3 h 4"/>
                <a:gd name="T2" fmla="*/ 2 w 2"/>
                <a:gd name="T3" fmla="*/ 3 h 4"/>
                <a:gd name="T4" fmla="*/ 1 w 2"/>
                <a:gd name="T5" fmla="*/ 0 h 4"/>
                <a:gd name="T6" fmla="*/ 0 w 2"/>
                <a:gd name="T7" fmla="*/ 4 h 4"/>
                <a:gd name="T8" fmla="*/ 2 w 2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3"/>
                  </a:moveTo>
                  <a:lnTo>
                    <a:pt x="2" y="3"/>
                  </a:lnTo>
                  <a:lnTo>
                    <a:pt x="1" y="0"/>
                  </a:lnTo>
                  <a:cubicBezTo>
                    <a:pt x="1" y="1"/>
                    <a:pt x="0" y="3"/>
                    <a:pt x="0" y="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7571" tIns="53785" rIns="107571" bIns="53785" numCol="1" anchor="t" anchorCtr="0" compatLnSpc="1">
              <a:prstTxWarp prst="textNoShape">
                <a:avLst/>
              </a:prstTxWarp>
            </a:bodyPr>
            <a:lstStyle/>
            <a:p>
              <a:pPr defTabSz="896354">
                <a:defRPr/>
              </a:pPr>
              <a:endParaRPr lang="en-US" sz="1730" kern="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64" name="Freeform 47">
              <a:extLst>
                <a:ext uri="{FF2B5EF4-FFF2-40B4-BE49-F238E27FC236}">
                  <a16:creationId xmlns:a16="http://schemas.microsoft.com/office/drawing/2014/main" id="{5A6B070E-6C12-E594-9F62-F49B5B44F8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6" y="954"/>
              <a:ext cx="132" cy="132"/>
            </a:xfrm>
            <a:custGeom>
              <a:avLst/>
              <a:gdLst>
                <a:gd name="T0" fmla="*/ 146 w 213"/>
                <a:gd name="T1" fmla="*/ 108 h 213"/>
                <a:gd name="T2" fmla="*/ 134 w 213"/>
                <a:gd name="T3" fmla="*/ 134 h 213"/>
                <a:gd name="T4" fmla="*/ 106 w 213"/>
                <a:gd name="T5" fmla="*/ 146 h 213"/>
                <a:gd name="T6" fmla="*/ 79 w 213"/>
                <a:gd name="T7" fmla="*/ 134 h 213"/>
                <a:gd name="T8" fmla="*/ 67 w 213"/>
                <a:gd name="T9" fmla="*/ 108 h 213"/>
                <a:gd name="T10" fmla="*/ 70 w 213"/>
                <a:gd name="T11" fmla="*/ 91 h 213"/>
                <a:gd name="T12" fmla="*/ 79 w 213"/>
                <a:gd name="T13" fmla="*/ 78 h 213"/>
                <a:gd name="T14" fmla="*/ 106 w 213"/>
                <a:gd name="T15" fmla="*/ 67 h 213"/>
                <a:gd name="T16" fmla="*/ 134 w 213"/>
                <a:gd name="T17" fmla="*/ 78 h 213"/>
                <a:gd name="T18" fmla="*/ 143 w 213"/>
                <a:gd name="T19" fmla="*/ 91 h 213"/>
                <a:gd name="T20" fmla="*/ 146 w 213"/>
                <a:gd name="T21" fmla="*/ 108 h 213"/>
                <a:gd name="T22" fmla="*/ 212 w 213"/>
                <a:gd name="T23" fmla="*/ 83 h 213"/>
                <a:gd name="T24" fmla="*/ 187 w 213"/>
                <a:gd name="T25" fmla="*/ 48 h 213"/>
                <a:gd name="T26" fmla="*/ 160 w 213"/>
                <a:gd name="T27" fmla="*/ 47 h 213"/>
                <a:gd name="T28" fmla="*/ 127 w 213"/>
                <a:gd name="T29" fmla="*/ 0 h 213"/>
                <a:gd name="T30" fmla="*/ 108 w 213"/>
                <a:gd name="T31" fmla="*/ 27 h 213"/>
                <a:gd name="T32" fmla="*/ 105 w 213"/>
                <a:gd name="T33" fmla="*/ 27 h 213"/>
                <a:gd name="T34" fmla="*/ 86 w 213"/>
                <a:gd name="T35" fmla="*/ 0 h 213"/>
                <a:gd name="T36" fmla="*/ 48 w 213"/>
                <a:gd name="T37" fmla="*/ 28 h 213"/>
                <a:gd name="T38" fmla="*/ 48 w 213"/>
                <a:gd name="T39" fmla="*/ 53 h 213"/>
                <a:gd name="T40" fmla="*/ 16 w 213"/>
                <a:gd name="T41" fmla="*/ 45 h 213"/>
                <a:gd name="T42" fmla="*/ 2 w 213"/>
                <a:gd name="T43" fmla="*/ 81 h 213"/>
                <a:gd name="T44" fmla="*/ 27 w 213"/>
                <a:gd name="T45" fmla="*/ 102 h 213"/>
                <a:gd name="T46" fmla="*/ 27 w 213"/>
                <a:gd name="T47" fmla="*/ 106 h 213"/>
                <a:gd name="T48" fmla="*/ 27 w 213"/>
                <a:gd name="T49" fmla="*/ 108 h 213"/>
                <a:gd name="T50" fmla="*/ 0 w 213"/>
                <a:gd name="T51" fmla="*/ 127 h 213"/>
                <a:gd name="T52" fmla="*/ 48 w 213"/>
                <a:gd name="T53" fmla="*/ 160 h 213"/>
                <a:gd name="T54" fmla="*/ 46 w 213"/>
                <a:gd name="T55" fmla="*/ 196 h 213"/>
                <a:gd name="T56" fmla="*/ 103 w 213"/>
                <a:gd name="T57" fmla="*/ 186 h 213"/>
                <a:gd name="T58" fmla="*/ 106 w 213"/>
                <a:gd name="T59" fmla="*/ 186 h 213"/>
                <a:gd name="T60" fmla="*/ 110 w 213"/>
                <a:gd name="T61" fmla="*/ 186 h 213"/>
                <a:gd name="T62" fmla="*/ 167 w 213"/>
                <a:gd name="T63" fmla="*/ 196 h 213"/>
                <a:gd name="T64" fmla="*/ 165 w 213"/>
                <a:gd name="T65" fmla="*/ 160 h 213"/>
                <a:gd name="T66" fmla="*/ 213 w 213"/>
                <a:gd name="T67" fmla="*/ 127 h 213"/>
                <a:gd name="T68" fmla="*/ 186 w 213"/>
                <a:gd name="T69" fmla="*/ 108 h 213"/>
                <a:gd name="T70" fmla="*/ 186 w 213"/>
                <a:gd name="T71" fmla="*/ 106 h 213"/>
                <a:gd name="T72" fmla="*/ 186 w 213"/>
                <a:gd name="T73" fmla="*/ 102 h 213"/>
                <a:gd name="T74" fmla="*/ 212 w 213"/>
                <a:gd name="T75" fmla="*/ 8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3" h="213">
                  <a:moveTo>
                    <a:pt x="146" y="108"/>
                  </a:moveTo>
                  <a:lnTo>
                    <a:pt x="146" y="108"/>
                  </a:lnTo>
                  <a:cubicBezTo>
                    <a:pt x="146" y="112"/>
                    <a:pt x="145" y="117"/>
                    <a:pt x="143" y="122"/>
                  </a:cubicBezTo>
                  <a:cubicBezTo>
                    <a:pt x="141" y="126"/>
                    <a:pt x="138" y="130"/>
                    <a:pt x="134" y="134"/>
                  </a:cubicBezTo>
                  <a:cubicBezTo>
                    <a:pt x="131" y="138"/>
                    <a:pt x="127" y="140"/>
                    <a:pt x="122" y="142"/>
                  </a:cubicBezTo>
                  <a:cubicBezTo>
                    <a:pt x="117" y="145"/>
                    <a:pt x="112" y="146"/>
                    <a:pt x="106" y="146"/>
                  </a:cubicBezTo>
                  <a:cubicBezTo>
                    <a:pt x="101" y="146"/>
                    <a:pt x="96" y="145"/>
                    <a:pt x="91" y="142"/>
                  </a:cubicBezTo>
                  <a:cubicBezTo>
                    <a:pt x="86" y="140"/>
                    <a:pt x="82" y="138"/>
                    <a:pt x="79" y="134"/>
                  </a:cubicBezTo>
                  <a:cubicBezTo>
                    <a:pt x="75" y="130"/>
                    <a:pt x="72" y="126"/>
                    <a:pt x="70" y="122"/>
                  </a:cubicBezTo>
                  <a:cubicBezTo>
                    <a:pt x="68" y="117"/>
                    <a:pt x="67" y="112"/>
                    <a:pt x="67" y="108"/>
                  </a:cubicBezTo>
                  <a:cubicBezTo>
                    <a:pt x="67" y="107"/>
                    <a:pt x="67" y="107"/>
                    <a:pt x="67" y="106"/>
                  </a:cubicBezTo>
                  <a:cubicBezTo>
                    <a:pt x="67" y="101"/>
                    <a:pt x="68" y="96"/>
                    <a:pt x="70" y="91"/>
                  </a:cubicBezTo>
                  <a:cubicBezTo>
                    <a:pt x="72" y="87"/>
                    <a:pt x="74" y="84"/>
                    <a:pt x="76" y="81"/>
                  </a:cubicBezTo>
                  <a:cubicBezTo>
                    <a:pt x="77" y="80"/>
                    <a:pt x="78" y="79"/>
                    <a:pt x="79" y="78"/>
                  </a:cubicBezTo>
                  <a:cubicBezTo>
                    <a:pt x="82" y="75"/>
                    <a:pt x="86" y="72"/>
                    <a:pt x="91" y="70"/>
                  </a:cubicBezTo>
                  <a:cubicBezTo>
                    <a:pt x="96" y="68"/>
                    <a:pt x="101" y="67"/>
                    <a:pt x="106" y="67"/>
                  </a:cubicBezTo>
                  <a:cubicBezTo>
                    <a:pt x="112" y="67"/>
                    <a:pt x="117" y="68"/>
                    <a:pt x="122" y="70"/>
                  </a:cubicBezTo>
                  <a:cubicBezTo>
                    <a:pt x="127" y="72"/>
                    <a:pt x="131" y="75"/>
                    <a:pt x="134" y="78"/>
                  </a:cubicBezTo>
                  <a:cubicBezTo>
                    <a:pt x="135" y="79"/>
                    <a:pt x="136" y="80"/>
                    <a:pt x="136" y="81"/>
                  </a:cubicBezTo>
                  <a:cubicBezTo>
                    <a:pt x="139" y="84"/>
                    <a:pt x="141" y="87"/>
                    <a:pt x="143" y="91"/>
                  </a:cubicBezTo>
                  <a:cubicBezTo>
                    <a:pt x="145" y="96"/>
                    <a:pt x="146" y="101"/>
                    <a:pt x="146" y="106"/>
                  </a:cubicBezTo>
                  <a:cubicBezTo>
                    <a:pt x="146" y="107"/>
                    <a:pt x="146" y="107"/>
                    <a:pt x="146" y="108"/>
                  </a:cubicBezTo>
                  <a:close/>
                  <a:moveTo>
                    <a:pt x="212" y="83"/>
                  </a:moveTo>
                  <a:lnTo>
                    <a:pt x="212" y="83"/>
                  </a:lnTo>
                  <a:lnTo>
                    <a:pt x="196" y="45"/>
                  </a:lnTo>
                  <a:lnTo>
                    <a:pt x="187" y="48"/>
                  </a:lnTo>
                  <a:lnTo>
                    <a:pt x="165" y="53"/>
                  </a:lnTo>
                  <a:cubicBezTo>
                    <a:pt x="164" y="51"/>
                    <a:pt x="162" y="49"/>
                    <a:pt x="160" y="47"/>
                  </a:cubicBezTo>
                  <a:lnTo>
                    <a:pt x="167" y="16"/>
                  </a:lnTo>
                  <a:lnTo>
                    <a:pt x="127" y="0"/>
                  </a:lnTo>
                  <a:lnTo>
                    <a:pt x="110" y="27"/>
                  </a:lnTo>
                  <a:cubicBezTo>
                    <a:pt x="110" y="27"/>
                    <a:pt x="109" y="27"/>
                    <a:pt x="108" y="27"/>
                  </a:cubicBezTo>
                  <a:cubicBezTo>
                    <a:pt x="108" y="27"/>
                    <a:pt x="107" y="27"/>
                    <a:pt x="106" y="27"/>
                  </a:cubicBezTo>
                  <a:cubicBezTo>
                    <a:pt x="106" y="27"/>
                    <a:pt x="105" y="27"/>
                    <a:pt x="105" y="27"/>
                  </a:cubicBezTo>
                  <a:cubicBezTo>
                    <a:pt x="104" y="27"/>
                    <a:pt x="103" y="27"/>
                    <a:pt x="103" y="27"/>
                  </a:cubicBezTo>
                  <a:lnTo>
                    <a:pt x="86" y="0"/>
                  </a:lnTo>
                  <a:lnTo>
                    <a:pt x="46" y="16"/>
                  </a:lnTo>
                  <a:lnTo>
                    <a:pt x="48" y="28"/>
                  </a:lnTo>
                  <a:lnTo>
                    <a:pt x="53" y="47"/>
                  </a:lnTo>
                  <a:cubicBezTo>
                    <a:pt x="51" y="49"/>
                    <a:pt x="49" y="51"/>
                    <a:pt x="48" y="53"/>
                  </a:cubicBezTo>
                  <a:lnTo>
                    <a:pt x="27" y="48"/>
                  </a:lnTo>
                  <a:lnTo>
                    <a:pt x="16" y="45"/>
                  </a:lnTo>
                  <a:lnTo>
                    <a:pt x="13" y="54"/>
                  </a:lnTo>
                  <a:lnTo>
                    <a:pt x="2" y="81"/>
                  </a:lnTo>
                  <a:lnTo>
                    <a:pt x="0" y="86"/>
                  </a:lnTo>
                  <a:lnTo>
                    <a:pt x="27" y="102"/>
                  </a:lnTo>
                  <a:cubicBezTo>
                    <a:pt x="27" y="103"/>
                    <a:pt x="27" y="104"/>
                    <a:pt x="27" y="104"/>
                  </a:cubicBezTo>
                  <a:cubicBezTo>
                    <a:pt x="27" y="105"/>
                    <a:pt x="27" y="106"/>
                    <a:pt x="27" y="106"/>
                  </a:cubicBezTo>
                  <a:cubicBezTo>
                    <a:pt x="27" y="107"/>
                    <a:pt x="27" y="107"/>
                    <a:pt x="27" y="108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27" y="109"/>
                    <a:pt x="27" y="109"/>
                    <a:pt x="27" y="110"/>
                  </a:cubicBezTo>
                  <a:lnTo>
                    <a:pt x="0" y="127"/>
                  </a:lnTo>
                  <a:lnTo>
                    <a:pt x="16" y="167"/>
                  </a:lnTo>
                  <a:lnTo>
                    <a:pt x="48" y="160"/>
                  </a:lnTo>
                  <a:cubicBezTo>
                    <a:pt x="49" y="162"/>
                    <a:pt x="51" y="163"/>
                    <a:pt x="53" y="165"/>
                  </a:cubicBezTo>
                  <a:lnTo>
                    <a:pt x="46" y="196"/>
                  </a:lnTo>
                  <a:lnTo>
                    <a:pt x="86" y="213"/>
                  </a:lnTo>
                  <a:lnTo>
                    <a:pt x="103" y="186"/>
                  </a:lnTo>
                  <a:cubicBezTo>
                    <a:pt x="103" y="186"/>
                    <a:pt x="104" y="186"/>
                    <a:pt x="105" y="186"/>
                  </a:cubicBezTo>
                  <a:cubicBezTo>
                    <a:pt x="105" y="186"/>
                    <a:pt x="106" y="186"/>
                    <a:pt x="106" y="186"/>
                  </a:cubicBezTo>
                  <a:cubicBezTo>
                    <a:pt x="107" y="186"/>
                    <a:pt x="108" y="186"/>
                    <a:pt x="108" y="186"/>
                  </a:cubicBezTo>
                  <a:cubicBezTo>
                    <a:pt x="109" y="186"/>
                    <a:pt x="110" y="186"/>
                    <a:pt x="110" y="186"/>
                  </a:cubicBezTo>
                  <a:lnTo>
                    <a:pt x="127" y="213"/>
                  </a:lnTo>
                  <a:lnTo>
                    <a:pt x="167" y="196"/>
                  </a:lnTo>
                  <a:lnTo>
                    <a:pt x="160" y="165"/>
                  </a:lnTo>
                  <a:cubicBezTo>
                    <a:pt x="162" y="163"/>
                    <a:pt x="164" y="162"/>
                    <a:pt x="165" y="160"/>
                  </a:cubicBezTo>
                  <a:lnTo>
                    <a:pt x="196" y="167"/>
                  </a:lnTo>
                  <a:lnTo>
                    <a:pt x="213" y="127"/>
                  </a:lnTo>
                  <a:lnTo>
                    <a:pt x="186" y="110"/>
                  </a:lnTo>
                  <a:cubicBezTo>
                    <a:pt x="186" y="109"/>
                    <a:pt x="186" y="109"/>
                    <a:pt x="186" y="108"/>
                  </a:cubicBezTo>
                  <a:cubicBezTo>
                    <a:pt x="186" y="108"/>
                    <a:pt x="186" y="107"/>
                    <a:pt x="186" y="107"/>
                  </a:cubicBezTo>
                  <a:cubicBezTo>
                    <a:pt x="186" y="107"/>
                    <a:pt x="186" y="106"/>
                    <a:pt x="186" y="106"/>
                  </a:cubicBezTo>
                  <a:cubicBezTo>
                    <a:pt x="186" y="106"/>
                    <a:pt x="186" y="105"/>
                    <a:pt x="186" y="104"/>
                  </a:cubicBezTo>
                  <a:cubicBezTo>
                    <a:pt x="186" y="104"/>
                    <a:pt x="186" y="103"/>
                    <a:pt x="186" y="102"/>
                  </a:cubicBezTo>
                  <a:lnTo>
                    <a:pt x="211" y="87"/>
                  </a:lnTo>
                  <a:cubicBezTo>
                    <a:pt x="211" y="86"/>
                    <a:pt x="212" y="84"/>
                    <a:pt x="212" y="8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7571" tIns="53785" rIns="107571" bIns="53785" numCol="1" anchor="t" anchorCtr="0" compatLnSpc="1">
              <a:prstTxWarp prst="textNoShape">
                <a:avLst/>
              </a:prstTxWarp>
            </a:bodyPr>
            <a:lstStyle/>
            <a:p>
              <a:pPr defTabSz="896354">
                <a:defRPr/>
              </a:pPr>
              <a:endParaRPr lang="en-US" sz="1730" kern="0">
                <a:solidFill>
                  <a:srgbClr val="3C3C41"/>
                </a:solidFill>
                <a:latin typeface="Segoe UI"/>
              </a:endParaRPr>
            </a:p>
          </p:txBody>
        </p:sp>
      </p:grpSp>
      <p:grpSp>
        <p:nvGrpSpPr>
          <p:cNvPr id="165" name="Agriculture">
            <a:extLst>
              <a:ext uri="{FF2B5EF4-FFF2-40B4-BE49-F238E27FC236}">
                <a16:creationId xmlns:a16="http://schemas.microsoft.com/office/drawing/2014/main" id="{0B985C20-228D-DCD5-3512-00CE018D5979}"/>
              </a:ext>
            </a:extLst>
          </p:cNvPr>
          <p:cNvGrpSpPr/>
          <p:nvPr/>
        </p:nvGrpSpPr>
        <p:grpSpPr>
          <a:xfrm>
            <a:off x="8189737" y="5052366"/>
            <a:ext cx="185132" cy="283869"/>
            <a:chOff x="5557492" y="4674021"/>
            <a:chExt cx="454548" cy="696974"/>
          </a:xfrm>
          <a:solidFill>
            <a:schemeClr val="accent5"/>
          </a:solidFill>
        </p:grpSpPr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49F5B70-8221-E28C-3071-F415BFE8300D}"/>
                </a:ext>
              </a:extLst>
            </p:cNvPr>
            <p:cNvSpPr/>
            <p:nvPr/>
          </p:nvSpPr>
          <p:spPr>
            <a:xfrm>
              <a:off x="5704463" y="4761900"/>
              <a:ext cx="136364" cy="90910"/>
            </a:xfrm>
            <a:custGeom>
              <a:avLst/>
              <a:gdLst>
                <a:gd name="connsiteX0" fmla="*/ 72728 w 136364"/>
                <a:gd name="connsiteY0" fmla="*/ 92425 h 90909"/>
                <a:gd name="connsiteX1" fmla="*/ 0 w 136364"/>
                <a:gd name="connsiteY1" fmla="*/ 21212 h 90909"/>
                <a:gd name="connsiteX2" fmla="*/ 21212 w 136364"/>
                <a:gd name="connsiteY2" fmla="*/ 0 h 90909"/>
                <a:gd name="connsiteX3" fmla="*/ 72728 w 136364"/>
                <a:gd name="connsiteY3" fmla="*/ 50000 h 90909"/>
                <a:gd name="connsiteX4" fmla="*/ 122728 w 136364"/>
                <a:gd name="connsiteY4" fmla="*/ 1515 h 90909"/>
                <a:gd name="connsiteX5" fmla="*/ 143940 w 136364"/>
                <a:gd name="connsiteY5" fmla="*/ 22727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64" h="90909">
                  <a:moveTo>
                    <a:pt x="72728" y="92425"/>
                  </a:moveTo>
                  <a:lnTo>
                    <a:pt x="0" y="21212"/>
                  </a:lnTo>
                  <a:lnTo>
                    <a:pt x="21212" y="0"/>
                  </a:lnTo>
                  <a:lnTo>
                    <a:pt x="72728" y="50000"/>
                  </a:lnTo>
                  <a:lnTo>
                    <a:pt x="122728" y="1515"/>
                  </a:lnTo>
                  <a:lnTo>
                    <a:pt x="143940" y="22727"/>
                  </a:lnTo>
                  <a:close/>
                </a:path>
              </a:pathLst>
            </a:custGeom>
            <a:solidFill>
              <a:schemeClr val="tx2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A04F4A0-788D-3EE9-D462-6682EF3D6F6B}"/>
                </a:ext>
              </a:extLst>
            </p:cNvPr>
            <p:cNvSpPr/>
            <p:nvPr/>
          </p:nvSpPr>
          <p:spPr>
            <a:xfrm>
              <a:off x="5704463" y="4674021"/>
              <a:ext cx="136364" cy="106061"/>
            </a:xfrm>
            <a:custGeom>
              <a:avLst/>
              <a:gdLst>
                <a:gd name="connsiteX0" fmla="*/ 122728 w 136364"/>
                <a:gd name="connsiteY0" fmla="*/ 27273 h 106061"/>
                <a:gd name="connsiteX1" fmla="*/ 87879 w 136364"/>
                <a:gd name="connsiteY1" fmla="*/ 60606 h 106061"/>
                <a:gd name="connsiteX2" fmla="*/ 87879 w 136364"/>
                <a:gd name="connsiteY2" fmla="*/ 0 h 106061"/>
                <a:gd name="connsiteX3" fmla="*/ 57576 w 136364"/>
                <a:gd name="connsiteY3" fmla="*/ 0 h 106061"/>
                <a:gd name="connsiteX4" fmla="*/ 57576 w 136364"/>
                <a:gd name="connsiteY4" fmla="*/ 60606 h 106061"/>
                <a:gd name="connsiteX5" fmla="*/ 21212 w 136364"/>
                <a:gd name="connsiteY5" fmla="*/ 24243 h 106061"/>
                <a:gd name="connsiteX6" fmla="*/ 0 w 136364"/>
                <a:gd name="connsiteY6" fmla="*/ 46970 h 106061"/>
                <a:gd name="connsiteX7" fmla="*/ 72728 w 136364"/>
                <a:gd name="connsiteY7" fmla="*/ 116667 h 106061"/>
                <a:gd name="connsiteX8" fmla="*/ 143940 w 136364"/>
                <a:gd name="connsiteY8" fmla="*/ 48485 h 10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106061">
                  <a:moveTo>
                    <a:pt x="122728" y="27273"/>
                  </a:moveTo>
                  <a:lnTo>
                    <a:pt x="87879" y="60606"/>
                  </a:lnTo>
                  <a:lnTo>
                    <a:pt x="87879" y="0"/>
                  </a:lnTo>
                  <a:lnTo>
                    <a:pt x="57576" y="0"/>
                  </a:lnTo>
                  <a:lnTo>
                    <a:pt x="57576" y="60606"/>
                  </a:lnTo>
                  <a:lnTo>
                    <a:pt x="21212" y="24243"/>
                  </a:lnTo>
                  <a:lnTo>
                    <a:pt x="0" y="46970"/>
                  </a:lnTo>
                  <a:lnTo>
                    <a:pt x="72728" y="116667"/>
                  </a:lnTo>
                  <a:lnTo>
                    <a:pt x="143940" y="48485"/>
                  </a:lnTo>
                  <a:close/>
                </a:path>
              </a:pathLst>
            </a:custGeom>
            <a:solidFill>
              <a:schemeClr val="tx2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E4A902E-D82B-50A4-759C-C316FCBD5283}"/>
                </a:ext>
              </a:extLst>
            </p:cNvPr>
            <p:cNvSpPr/>
            <p:nvPr/>
          </p:nvSpPr>
          <p:spPr>
            <a:xfrm>
              <a:off x="5862039" y="4886144"/>
              <a:ext cx="136364" cy="90910"/>
            </a:xfrm>
            <a:custGeom>
              <a:avLst/>
              <a:gdLst>
                <a:gd name="connsiteX0" fmla="*/ 71213 w 136364"/>
                <a:gd name="connsiteY0" fmla="*/ 92425 h 90909"/>
                <a:gd name="connsiteX1" fmla="*/ 0 w 136364"/>
                <a:gd name="connsiteY1" fmla="*/ 21212 h 90909"/>
                <a:gd name="connsiteX2" fmla="*/ 21212 w 136364"/>
                <a:gd name="connsiteY2" fmla="*/ 0 h 90909"/>
                <a:gd name="connsiteX3" fmla="*/ 71213 w 136364"/>
                <a:gd name="connsiteY3" fmla="*/ 50000 h 90909"/>
                <a:gd name="connsiteX4" fmla="*/ 121213 w 136364"/>
                <a:gd name="connsiteY4" fmla="*/ 1515 h 90909"/>
                <a:gd name="connsiteX5" fmla="*/ 142425 w 136364"/>
                <a:gd name="connsiteY5" fmla="*/ 24243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64" h="90909">
                  <a:moveTo>
                    <a:pt x="71213" y="92425"/>
                  </a:moveTo>
                  <a:lnTo>
                    <a:pt x="0" y="21212"/>
                  </a:lnTo>
                  <a:lnTo>
                    <a:pt x="21212" y="0"/>
                  </a:lnTo>
                  <a:lnTo>
                    <a:pt x="71213" y="50000"/>
                  </a:lnTo>
                  <a:lnTo>
                    <a:pt x="121213" y="1515"/>
                  </a:lnTo>
                  <a:lnTo>
                    <a:pt x="142425" y="24243"/>
                  </a:lnTo>
                  <a:close/>
                </a:path>
              </a:pathLst>
            </a:custGeom>
            <a:solidFill>
              <a:srgbClr val="50E6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9BA4A7E-60AA-9C67-5473-D03E4CB030CD}"/>
                </a:ext>
              </a:extLst>
            </p:cNvPr>
            <p:cNvSpPr/>
            <p:nvPr/>
          </p:nvSpPr>
          <p:spPr>
            <a:xfrm>
              <a:off x="5862039" y="4799779"/>
              <a:ext cx="136364" cy="106061"/>
            </a:xfrm>
            <a:custGeom>
              <a:avLst/>
              <a:gdLst>
                <a:gd name="connsiteX0" fmla="*/ 121213 w 136364"/>
                <a:gd name="connsiteY0" fmla="*/ 25758 h 106061"/>
                <a:gd name="connsiteX1" fmla="*/ 86364 w 136364"/>
                <a:gd name="connsiteY1" fmla="*/ 59091 h 106061"/>
                <a:gd name="connsiteX2" fmla="*/ 86364 w 136364"/>
                <a:gd name="connsiteY2" fmla="*/ 0 h 106061"/>
                <a:gd name="connsiteX3" fmla="*/ 56061 w 136364"/>
                <a:gd name="connsiteY3" fmla="*/ 0 h 106061"/>
                <a:gd name="connsiteX4" fmla="*/ 56061 w 136364"/>
                <a:gd name="connsiteY4" fmla="*/ 59091 h 106061"/>
                <a:gd name="connsiteX5" fmla="*/ 21212 w 136364"/>
                <a:gd name="connsiteY5" fmla="*/ 24243 h 106061"/>
                <a:gd name="connsiteX6" fmla="*/ 0 w 136364"/>
                <a:gd name="connsiteY6" fmla="*/ 45455 h 106061"/>
                <a:gd name="connsiteX7" fmla="*/ 71213 w 136364"/>
                <a:gd name="connsiteY7" fmla="*/ 116667 h 106061"/>
                <a:gd name="connsiteX8" fmla="*/ 142425 w 136364"/>
                <a:gd name="connsiteY8" fmla="*/ 48485 h 10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106061">
                  <a:moveTo>
                    <a:pt x="121213" y="25758"/>
                  </a:moveTo>
                  <a:lnTo>
                    <a:pt x="86364" y="59091"/>
                  </a:lnTo>
                  <a:lnTo>
                    <a:pt x="86364" y="0"/>
                  </a:lnTo>
                  <a:lnTo>
                    <a:pt x="56061" y="0"/>
                  </a:lnTo>
                  <a:lnTo>
                    <a:pt x="56061" y="59091"/>
                  </a:lnTo>
                  <a:lnTo>
                    <a:pt x="21212" y="24243"/>
                  </a:lnTo>
                  <a:lnTo>
                    <a:pt x="0" y="45455"/>
                  </a:lnTo>
                  <a:lnTo>
                    <a:pt x="71213" y="116667"/>
                  </a:lnTo>
                  <a:lnTo>
                    <a:pt x="142425" y="48485"/>
                  </a:lnTo>
                  <a:close/>
                </a:path>
              </a:pathLst>
            </a:custGeom>
            <a:solidFill>
              <a:srgbClr val="50E6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2E741E8-B265-7CFD-0E51-A43E86737B1E}"/>
                </a:ext>
              </a:extLst>
            </p:cNvPr>
            <p:cNvSpPr/>
            <p:nvPr/>
          </p:nvSpPr>
          <p:spPr>
            <a:xfrm>
              <a:off x="5557492" y="4886144"/>
              <a:ext cx="136364" cy="90910"/>
            </a:xfrm>
            <a:custGeom>
              <a:avLst/>
              <a:gdLst>
                <a:gd name="connsiteX0" fmla="*/ 72728 w 136364"/>
                <a:gd name="connsiteY0" fmla="*/ 92425 h 90909"/>
                <a:gd name="connsiteX1" fmla="*/ 0 w 136364"/>
                <a:gd name="connsiteY1" fmla="*/ 21212 h 90909"/>
                <a:gd name="connsiteX2" fmla="*/ 21212 w 136364"/>
                <a:gd name="connsiteY2" fmla="*/ 0 h 90909"/>
                <a:gd name="connsiteX3" fmla="*/ 72728 w 136364"/>
                <a:gd name="connsiteY3" fmla="*/ 50000 h 90909"/>
                <a:gd name="connsiteX4" fmla="*/ 122728 w 136364"/>
                <a:gd name="connsiteY4" fmla="*/ 1515 h 90909"/>
                <a:gd name="connsiteX5" fmla="*/ 143940 w 136364"/>
                <a:gd name="connsiteY5" fmla="*/ 24243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64" h="90909">
                  <a:moveTo>
                    <a:pt x="72728" y="92425"/>
                  </a:moveTo>
                  <a:lnTo>
                    <a:pt x="0" y="21212"/>
                  </a:lnTo>
                  <a:lnTo>
                    <a:pt x="21212" y="0"/>
                  </a:lnTo>
                  <a:lnTo>
                    <a:pt x="72728" y="50000"/>
                  </a:lnTo>
                  <a:lnTo>
                    <a:pt x="122728" y="1515"/>
                  </a:lnTo>
                  <a:lnTo>
                    <a:pt x="143940" y="24243"/>
                  </a:lnTo>
                  <a:close/>
                </a:path>
              </a:pathLst>
            </a:custGeom>
            <a:solidFill>
              <a:srgbClr val="50E6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1B1946C-A782-8F0B-273D-334FE00D5703}"/>
                </a:ext>
              </a:extLst>
            </p:cNvPr>
            <p:cNvSpPr/>
            <p:nvPr/>
          </p:nvSpPr>
          <p:spPr>
            <a:xfrm>
              <a:off x="5557492" y="4799779"/>
              <a:ext cx="136364" cy="106061"/>
            </a:xfrm>
            <a:custGeom>
              <a:avLst/>
              <a:gdLst>
                <a:gd name="connsiteX0" fmla="*/ 122728 w 136364"/>
                <a:gd name="connsiteY0" fmla="*/ 25758 h 106061"/>
                <a:gd name="connsiteX1" fmla="*/ 87879 w 136364"/>
                <a:gd name="connsiteY1" fmla="*/ 59091 h 106061"/>
                <a:gd name="connsiteX2" fmla="*/ 87879 w 136364"/>
                <a:gd name="connsiteY2" fmla="*/ 0 h 106061"/>
                <a:gd name="connsiteX3" fmla="*/ 57576 w 136364"/>
                <a:gd name="connsiteY3" fmla="*/ 0 h 106061"/>
                <a:gd name="connsiteX4" fmla="*/ 57576 w 136364"/>
                <a:gd name="connsiteY4" fmla="*/ 59091 h 106061"/>
                <a:gd name="connsiteX5" fmla="*/ 21212 w 136364"/>
                <a:gd name="connsiteY5" fmla="*/ 24243 h 106061"/>
                <a:gd name="connsiteX6" fmla="*/ 0 w 136364"/>
                <a:gd name="connsiteY6" fmla="*/ 45455 h 106061"/>
                <a:gd name="connsiteX7" fmla="*/ 72728 w 136364"/>
                <a:gd name="connsiteY7" fmla="*/ 116667 h 106061"/>
                <a:gd name="connsiteX8" fmla="*/ 143940 w 136364"/>
                <a:gd name="connsiteY8" fmla="*/ 48485 h 10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106061">
                  <a:moveTo>
                    <a:pt x="122728" y="25758"/>
                  </a:moveTo>
                  <a:lnTo>
                    <a:pt x="87879" y="59091"/>
                  </a:lnTo>
                  <a:lnTo>
                    <a:pt x="87879" y="0"/>
                  </a:lnTo>
                  <a:lnTo>
                    <a:pt x="57576" y="0"/>
                  </a:lnTo>
                  <a:lnTo>
                    <a:pt x="57576" y="59091"/>
                  </a:lnTo>
                  <a:lnTo>
                    <a:pt x="21212" y="24243"/>
                  </a:lnTo>
                  <a:lnTo>
                    <a:pt x="0" y="45455"/>
                  </a:lnTo>
                  <a:lnTo>
                    <a:pt x="72728" y="116667"/>
                  </a:lnTo>
                  <a:lnTo>
                    <a:pt x="143940" y="48485"/>
                  </a:lnTo>
                  <a:close/>
                </a:path>
              </a:pathLst>
            </a:custGeom>
            <a:solidFill>
              <a:srgbClr val="50E6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0168197-BDA1-873F-E8E5-E91D5A826D3E}"/>
                </a:ext>
              </a:extLst>
            </p:cNvPr>
            <p:cNvSpPr/>
            <p:nvPr/>
          </p:nvSpPr>
          <p:spPr>
            <a:xfrm>
              <a:off x="5557492" y="4948265"/>
              <a:ext cx="136364" cy="151516"/>
            </a:xfrm>
            <a:custGeom>
              <a:avLst/>
              <a:gdLst>
                <a:gd name="connsiteX0" fmla="*/ 143940 w 136364"/>
                <a:gd name="connsiteY0" fmla="*/ 24243 h 151516"/>
                <a:gd name="connsiteX1" fmla="*/ 122728 w 136364"/>
                <a:gd name="connsiteY1" fmla="*/ 3030 h 151516"/>
                <a:gd name="connsiteX2" fmla="*/ 72728 w 136364"/>
                <a:gd name="connsiteY2" fmla="*/ 51515 h 151516"/>
                <a:gd name="connsiteX3" fmla="*/ 21212 w 136364"/>
                <a:gd name="connsiteY3" fmla="*/ 0 h 151516"/>
                <a:gd name="connsiteX4" fmla="*/ 0 w 136364"/>
                <a:gd name="connsiteY4" fmla="*/ 22727 h 151516"/>
                <a:gd name="connsiteX5" fmla="*/ 57576 w 136364"/>
                <a:gd name="connsiteY5" fmla="*/ 78788 h 151516"/>
                <a:gd name="connsiteX6" fmla="*/ 57576 w 136364"/>
                <a:gd name="connsiteY6" fmla="*/ 159092 h 151516"/>
                <a:gd name="connsiteX7" fmla="*/ 87879 w 136364"/>
                <a:gd name="connsiteY7" fmla="*/ 159092 h 151516"/>
                <a:gd name="connsiteX8" fmla="*/ 87879 w 136364"/>
                <a:gd name="connsiteY8" fmla="*/ 78788 h 1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151516">
                  <a:moveTo>
                    <a:pt x="143940" y="24243"/>
                  </a:moveTo>
                  <a:lnTo>
                    <a:pt x="122728" y="3030"/>
                  </a:lnTo>
                  <a:lnTo>
                    <a:pt x="72728" y="51515"/>
                  </a:lnTo>
                  <a:lnTo>
                    <a:pt x="21212" y="0"/>
                  </a:lnTo>
                  <a:lnTo>
                    <a:pt x="0" y="22727"/>
                  </a:lnTo>
                  <a:lnTo>
                    <a:pt x="57576" y="78788"/>
                  </a:lnTo>
                  <a:lnTo>
                    <a:pt x="57576" y="159092"/>
                  </a:lnTo>
                  <a:lnTo>
                    <a:pt x="87879" y="159092"/>
                  </a:lnTo>
                  <a:lnTo>
                    <a:pt x="87879" y="78788"/>
                  </a:lnTo>
                  <a:close/>
                </a:path>
              </a:pathLst>
            </a:custGeom>
            <a:solidFill>
              <a:srgbClr val="50E6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6B918F2-3C66-C706-B926-54AE965EDE99}"/>
                </a:ext>
              </a:extLst>
            </p:cNvPr>
            <p:cNvSpPr/>
            <p:nvPr/>
          </p:nvSpPr>
          <p:spPr>
            <a:xfrm>
              <a:off x="5704463" y="4824022"/>
              <a:ext cx="136364" cy="363639"/>
            </a:xfrm>
            <a:custGeom>
              <a:avLst/>
              <a:gdLst>
                <a:gd name="connsiteX0" fmla="*/ 143940 w 136364"/>
                <a:gd name="connsiteY0" fmla="*/ 24243 h 363638"/>
                <a:gd name="connsiteX1" fmla="*/ 122728 w 136364"/>
                <a:gd name="connsiteY1" fmla="*/ 1515 h 363638"/>
                <a:gd name="connsiteX2" fmla="*/ 72728 w 136364"/>
                <a:gd name="connsiteY2" fmla="*/ 50000 h 363638"/>
                <a:gd name="connsiteX3" fmla="*/ 21212 w 136364"/>
                <a:gd name="connsiteY3" fmla="*/ 0 h 363638"/>
                <a:gd name="connsiteX4" fmla="*/ 0 w 136364"/>
                <a:gd name="connsiteY4" fmla="*/ 21212 h 363638"/>
                <a:gd name="connsiteX5" fmla="*/ 57576 w 136364"/>
                <a:gd name="connsiteY5" fmla="*/ 77273 h 363638"/>
                <a:gd name="connsiteX6" fmla="*/ 57576 w 136364"/>
                <a:gd name="connsiteY6" fmla="*/ 375760 h 363638"/>
                <a:gd name="connsiteX7" fmla="*/ 87879 w 136364"/>
                <a:gd name="connsiteY7" fmla="*/ 375760 h 363638"/>
                <a:gd name="connsiteX8" fmla="*/ 87879 w 136364"/>
                <a:gd name="connsiteY8" fmla="*/ 77273 h 36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363638">
                  <a:moveTo>
                    <a:pt x="143940" y="24243"/>
                  </a:moveTo>
                  <a:lnTo>
                    <a:pt x="122728" y="1515"/>
                  </a:lnTo>
                  <a:lnTo>
                    <a:pt x="72728" y="50000"/>
                  </a:lnTo>
                  <a:lnTo>
                    <a:pt x="21212" y="0"/>
                  </a:lnTo>
                  <a:lnTo>
                    <a:pt x="0" y="21212"/>
                  </a:lnTo>
                  <a:lnTo>
                    <a:pt x="57576" y="77273"/>
                  </a:lnTo>
                  <a:lnTo>
                    <a:pt x="57576" y="375760"/>
                  </a:lnTo>
                  <a:lnTo>
                    <a:pt x="87879" y="375760"/>
                  </a:lnTo>
                  <a:lnTo>
                    <a:pt x="87879" y="77273"/>
                  </a:lnTo>
                  <a:close/>
                </a:path>
              </a:pathLst>
            </a:custGeom>
            <a:solidFill>
              <a:schemeClr val="tx2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EA2B905-D302-7299-8016-3D88CCB9393E}"/>
                </a:ext>
              </a:extLst>
            </p:cNvPr>
            <p:cNvSpPr/>
            <p:nvPr/>
          </p:nvSpPr>
          <p:spPr>
            <a:xfrm>
              <a:off x="5862039" y="4949780"/>
              <a:ext cx="136364" cy="136364"/>
            </a:xfrm>
            <a:custGeom>
              <a:avLst/>
              <a:gdLst>
                <a:gd name="connsiteX0" fmla="*/ 142425 w 136364"/>
                <a:gd name="connsiteY0" fmla="*/ 22727 h 136364"/>
                <a:gd name="connsiteX1" fmla="*/ 121213 w 136364"/>
                <a:gd name="connsiteY1" fmla="*/ 1515 h 136364"/>
                <a:gd name="connsiteX2" fmla="*/ 71213 w 136364"/>
                <a:gd name="connsiteY2" fmla="*/ 48485 h 136364"/>
                <a:gd name="connsiteX3" fmla="*/ 21212 w 136364"/>
                <a:gd name="connsiteY3" fmla="*/ 0 h 136364"/>
                <a:gd name="connsiteX4" fmla="*/ 0 w 136364"/>
                <a:gd name="connsiteY4" fmla="*/ 21212 h 136364"/>
                <a:gd name="connsiteX5" fmla="*/ 56061 w 136364"/>
                <a:gd name="connsiteY5" fmla="*/ 77273 h 136364"/>
                <a:gd name="connsiteX6" fmla="*/ 56061 w 136364"/>
                <a:gd name="connsiteY6" fmla="*/ 150001 h 136364"/>
                <a:gd name="connsiteX7" fmla="*/ 86364 w 136364"/>
                <a:gd name="connsiteY7" fmla="*/ 150001 h 136364"/>
                <a:gd name="connsiteX8" fmla="*/ 86364 w 136364"/>
                <a:gd name="connsiteY8" fmla="*/ 77273 h 13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136364">
                  <a:moveTo>
                    <a:pt x="142425" y="22727"/>
                  </a:moveTo>
                  <a:lnTo>
                    <a:pt x="121213" y="1515"/>
                  </a:lnTo>
                  <a:lnTo>
                    <a:pt x="71213" y="48485"/>
                  </a:lnTo>
                  <a:lnTo>
                    <a:pt x="21212" y="0"/>
                  </a:lnTo>
                  <a:lnTo>
                    <a:pt x="0" y="21212"/>
                  </a:lnTo>
                  <a:lnTo>
                    <a:pt x="56061" y="77273"/>
                  </a:lnTo>
                  <a:lnTo>
                    <a:pt x="56061" y="150001"/>
                  </a:lnTo>
                  <a:lnTo>
                    <a:pt x="86364" y="150001"/>
                  </a:lnTo>
                  <a:lnTo>
                    <a:pt x="86364" y="77273"/>
                  </a:lnTo>
                  <a:close/>
                </a:path>
              </a:pathLst>
            </a:custGeom>
            <a:solidFill>
              <a:srgbClr val="50E6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6D1C0A1-8044-AD78-AE13-C97AAC713051}"/>
                </a:ext>
              </a:extLst>
            </p:cNvPr>
            <p:cNvSpPr/>
            <p:nvPr/>
          </p:nvSpPr>
          <p:spPr>
            <a:xfrm>
              <a:off x="5561650" y="5004317"/>
              <a:ext cx="196971" cy="363639"/>
            </a:xfrm>
            <a:custGeom>
              <a:avLst/>
              <a:gdLst>
                <a:gd name="connsiteX0" fmla="*/ 62509 w 196970"/>
                <a:gd name="connsiteY0" fmla="*/ 253041 h 363638"/>
                <a:gd name="connsiteX1" fmla="*/ 185237 w 196970"/>
                <a:gd name="connsiteY1" fmla="*/ 368193 h 363638"/>
                <a:gd name="connsiteX2" fmla="*/ 164025 w 196970"/>
                <a:gd name="connsiteY2" fmla="*/ 203041 h 363638"/>
                <a:gd name="connsiteX3" fmla="*/ 387 w 196970"/>
                <a:gd name="connsiteY3" fmla="*/ 9 h 363638"/>
                <a:gd name="connsiteX4" fmla="*/ 62509 w 196970"/>
                <a:gd name="connsiteY4" fmla="*/ 253041 h 363638"/>
                <a:gd name="connsiteX5" fmla="*/ 62509 w 196970"/>
                <a:gd name="connsiteY5" fmla="*/ 253041 h 36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70" h="363638">
                  <a:moveTo>
                    <a:pt x="62509" y="253041"/>
                  </a:moveTo>
                  <a:cubicBezTo>
                    <a:pt x="92812" y="313647"/>
                    <a:pt x="157964" y="380314"/>
                    <a:pt x="185237" y="368193"/>
                  </a:cubicBezTo>
                  <a:cubicBezTo>
                    <a:pt x="214025" y="353041"/>
                    <a:pt x="204934" y="280314"/>
                    <a:pt x="164025" y="203041"/>
                  </a:cubicBezTo>
                  <a:cubicBezTo>
                    <a:pt x="124630" y="125767"/>
                    <a:pt x="1902" y="9"/>
                    <a:pt x="387" y="9"/>
                  </a:cubicBezTo>
                  <a:cubicBezTo>
                    <a:pt x="-4158" y="-1506"/>
                    <a:pt x="32206" y="189404"/>
                    <a:pt x="62509" y="253041"/>
                  </a:cubicBezTo>
                  <a:lnTo>
                    <a:pt x="62509" y="253041"/>
                  </a:lnTo>
                  <a:close/>
                </a:path>
              </a:pathLst>
            </a:custGeom>
            <a:solidFill>
              <a:schemeClr val="tx2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3E345F2-8B94-E53F-3C7A-0F876256C9B9}"/>
                </a:ext>
              </a:extLst>
            </p:cNvPr>
            <p:cNvSpPr/>
            <p:nvPr/>
          </p:nvSpPr>
          <p:spPr>
            <a:xfrm>
              <a:off x="5794596" y="5004317"/>
              <a:ext cx="196971" cy="363639"/>
            </a:xfrm>
            <a:custGeom>
              <a:avLst/>
              <a:gdLst>
                <a:gd name="connsiteX0" fmla="*/ 138656 w 196970"/>
                <a:gd name="connsiteY0" fmla="*/ 253041 h 363638"/>
                <a:gd name="connsiteX1" fmla="*/ 200778 w 196970"/>
                <a:gd name="connsiteY1" fmla="*/ 9 h 363638"/>
                <a:gd name="connsiteX2" fmla="*/ 37140 w 196970"/>
                <a:gd name="connsiteY2" fmla="*/ 203040 h 363638"/>
                <a:gd name="connsiteX3" fmla="*/ 15928 w 196970"/>
                <a:gd name="connsiteY3" fmla="*/ 368193 h 363638"/>
                <a:gd name="connsiteX4" fmla="*/ 138656 w 196970"/>
                <a:gd name="connsiteY4" fmla="*/ 253041 h 363638"/>
                <a:gd name="connsiteX5" fmla="*/ 138656 w 196970"/>
                <a:gd name="connsiteY5" fmla="*/ 253041 h 36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70" h="363638">
                  <a:moveTo>
                    <a:pt x="138656" y="253041"/>
                  </a:moveTo>
                  <a:cubicBezTo>
                    <a:pt x="170474" y="190919"/>
                    <a:pt x="205323" y="-1506"/>
                    <a:pt x="200778" y="9"/>
                  </a:cubicBezTo>
                  <a:cubicBezTo>
                    <a:pt x="199262" y="9"/>
                    <a:pt x="75019" y="125767"/>
                    <a:pt x="37140" y="203040"/>
                  </a:cubicBezTo>
                  <a:cubicBezTo>
                    <a:pt x="-739" y="280314"/>
                    <a:pt x="-12860" y="353041"/>
                    <a:pt x="15928" y="368193"/>
                  </a:cubicBezTo>
                  <a:cubicBezTo>
                    <a:pt x="43201" y="380314"/>
                    <a:pt x="108353" y="313647"/>
                    <a:pt x="138656" y="253041"/>
                  </a:cubicBezTo>
                  <a:lnTo>
                    <a:pt x="138656" y="253041"/>
                  </a:lnTo>
                  <a:close/>
                </a:path>
              </a:pathLst>
            </a:custGeom>
            <a:solidFill>
              <a:schemeClr val="accent1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177" name="Group 43">
            <a:extLst>
              <a:ext uri="{FF2B5EF4-FFF2-40B4-BE49-F238E27FC236}">
                <a16:creationId xmlns:a16="http://schemas.microsoft.com/office/drawing/2014/main" id="{E18DB6C6-6BC3-DB3C-BD43-F16F7AD5A9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37879" y="3453297"/>
            <a:ext cx="122439" cy="122438"/>
            <a:chOff x="6006" y="954"/>
            <a:chExt cx="132" cy="132"/>
          </a:xfrm>
          <a:solidFill>
            <a:schemeClr val="tx2"/>
          </a:solidFill>
        </p:grpSpPr>
        <p:sp>
          <p:nvSpPr>
            <p:cNvPr id="178" name="Freeform 46">
              <a:extLst>
                <a:ext uri="{FF2B5EF4-FFF2-40B4-BE49-F238E27FC236}">
                  <a16:creationId xmlns:a16="http://schemas.microsoft.com/office/drawing/2014/main" id="{0EF90867-8998-B9E2-DE9B-86EBF0C88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7" y="1006"/>
              <a:ext cx="1" cy="2"/>
            </a:xfrm>
            <a:custGeom>
              <a:avLst/>
              <a:gdLst>
                <a:gd name="T0" fmla="*/ 2 w 2"/>
                <a:gd name="T1" fmla="*/ 3 h 4"/>
                <a:gd name="T2" fmla="*/ 2 w 2"/>
                <a:gd name="T3" fmla="*/ 3 h 4"/>
                <a:gd name="T4" fmla="*/ 1 w 2"/>
                <a:gd name="T5" fmla="*/ 0 h 4"/>
                <a:gd name="T6" fmla="*/ 0 w 2"/>
                <a:gd name="T7" fmla="*/ 4 h 4"/>
                <a:gd name="T8" fmla="*/ 2 w 2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2" y="3"/>
                  </a:moveTo>
                  <a:lnTo>
                    <a:pt x="2" y="3"/>
                  </a:lnTo>
                  <a:lnTo>
                    <a:pt x="1" y="0"/>
                  </a:lnTo>
                  <a:cubicBezTo>
                    <a:pt x="1" y="1"/>
                    <a:pt x="0" y="3"/>
                    <a:pt x="0" y="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7571" tIns="53785" rIns="107571" bIns="53785" numCol="1" anchor="t" anchorCtr="0" compatLnSpc="1">
              <a:prstTxWarp prst="textNoShape">
                <a:avLst/>
              </a:prstTxWarp>
            </a:bodyPr>
            <a:lstStyle/>
            <a:p>
              <a:pPr defTabSz="896354">
                <a:defRPr/>
              </a:pPr>
              <a:endParaRPr lang="en-US" sz="1730" kern="0">
                <a:solidFill>
                  <a:srgbClr val="3C3C41"/>
                </a:solidFill>
                <a:latin typeface="Segoe UI"/>
              </a:endParaRPr>
            </a:p>
          </p:txBody>
        </p:sp>
        <p:sp>
          <p:nvSpPr>
            <p:cNvPr id="179" name="Freeform 47">
              <a:extLst>
                <a:ext uri="{FF2B5EF4-FFF2-40B4-BE49-F238E27FC236}">
                  <a16:creationId xmlns:a16="http://schemas.microsoft.com/office/drawing/2014/main" id="{60790CDE-8E86-0730-52FD-629308005F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6" y="954"/>
              <a:ext cx="132" cy="132"/>
            </a:xfrm>
            <a:custGeom>
              <a:avLst/>
              <a:gdLst>
                <a:gd name="T0" fmla="*/ 146 w 213"/>
                <a:gd name="T1" fmla="*/ 108 h 213"/>
                <a:gd name="T2" fmla="*/ 134 w 213"/>
                <a:gd name="T3" fmla="*/ 134 h 213"/>
                <a:gd name="T4" fmla="*/ 106 w 213"/>
                <a:gd name="T5" fmla="*/ 146 h 213"/>
                <a:gd name="T6" fmla="*/ 79 w 213"/>
                <a:gd name="T7" fmla="*/ 134 h 213"/>
                <a:gd name="T8" fmla="*/ 67 w 213"/>
                <a:gd name="T9" fmla="*/ 108 h 213"/>
                <a:gd name="T10" fmla="*/ 70 w 213"/>
                <a:gd name="T11" fmla="*/ 91 h 213"/>
                <a:gd name="T12" fmla="*/ 79 w 213"/>
                <a:gd name="T13" fmla="*/ 78 h 213"/>
                <a:gd name="T14" fmla="*/ 106 w 213"/>
                <a:gd name="T15" fmla="*/ 67 h 213"/>
                <a:gd name="T16" fmla="*/ 134 w 213"/>
                <a:gd name="T17" fmla="*/ 78 h 213"/>
                <a:gd name="T18" fmla="*/ 143 w 213"/>
                <a:gd name="T19" fmla="*/ 91 h 213"/>
                <a:gd name="T20" fmla="*/ 146 w 213"/>
                <a:gd name="T21" fmla="*/ 108 h 213"/>
                <a:gd name="T22" fmla="*/ 212 w 213"/>
                <a:gd name="T23" fmla="*/ 83 h 213"/>
                <a:gd name="T24" fmla="*/ 187 w 213"/>
                <a:gd name="T25" fmla="*/ 48 h 213"/>
                <a:gd name="T26" fmla="*/ 160 w 213"/>
                <a:gd name="T27" fmla="*/ 47 h 213"/>
                <a:gd name="T28" fmla="*/ 127 w 213"/>
                <a:gd name="T29" fmla="*/ 0 h 213"/>
                <a:gd name="T30" fmla="*/ 108 w 213"/>
                <a:gd name="T31" fmla="*/ 27 h 213"/>
                <a:gd name="T32" fmla="*/ 105 w 213"/>
                <a:gd name="T33" fmla="*/ 27 h 213"/>
                <a:gd name="T34" fmla="*/ 86 w 213"/>
                <a:gd name="T35" fmla="*/ 0 h 213"/>
                <a:gd name="T36" fmla="*/ 48 w 213"/>
                <a:gd name="T37" fmla="*/ 28 h 213"/>
                <a:gd name="T38" fmla="*/ 48 w 213"/>
                <a:gd name="T39" fmla="*/ 53 h 213"/>
                <a:gd name="T40" fmla="*/ 16 w 213"/>
                <a:gd name="T41" fmla="*/ 45 h 213"/>
                <a:gd name="T42" fmla="*/ 2 w 213"/>
                <a:gd name="T43" fmla="*/ 81 h 213"/>
                <a:gd name="T44" fmla="*/ 27 w 213"/>
                <a:gd name="T45" fmla="*/ 102 h 213"/>
                <a:gd name="T46" fmla="*/ 27 w 213"/>
                <a:gd name="T47" fmla="*/ 106 h 213"/>
                <a:gd name="T48" fmla="*/ 27 w 213"/>
                <a:gd name="T49" fmla="*/ 108 h 213"/>
                <a:gd name="T50" fmla="*/ 0 w 213"/>
                <a:gd name="T51" fmla="*/ 127 h 213"/>
                <a:gd name="T52" fmla="*/ 48 w 213"/>
                <a:gd name="T53" fmla="*/ 160 h 213"/>
                <a:gd name="T54" fmla="*/ 46 w 213"/>
                <a:gd name="T55" fmla="*/ 196 h 213"/>
                <a:gd name="T56" fmla="*/ 103 w 213"/>
                <a:gd name="T57" fmla="*/ 186 h 213"/>
                <a:gd name="T58" fmla="*/ 106 w 213"/>
                <a:gd name="T59" fmla="*/ 186 h 213"/>
                <a:gd name="T60" fmla="*/ 110 w 213"/>
                <a:gd name="T61" fmla="*/ 186 h 213"/>
                <a:gd name="T62" fmla="*/ 167 w 213"/>
                <a:gd name="T63" fmla="*/ 196 h 213"/>
                <a:gd name="T64" fmla="*/ 165 w 213"/>
                <a:gd name="T65" fmla="*/ 160 h 213"/>
                <a:gd name="T66" fmla="*/ 213 w 213"/>
                <a:gd name="T67" fmla="*/ 127 h 213"/>
                <a:gd name="T68" fmla="*/ 186 w 213"/>
                <a:gd name="T69" fmla="*/ 108 h 213"/>
                <a:gd name="T70" fmla="*/ 186 w 213"/>
                <a:gd name="T71" fmla="*/ 106 h 213"/>
                <a:gd name="T72" fmla="*/ 186 w 213"/>
                <a:gd name="T73" fmla="*/ 102 h 213"/>
                <a:gd name="T74" fmla="*/ 212 w 213"/>
                <a:gd name="T75" fmla="*/ 8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3" h="213">
                  <a:moveTo>
                    <a:pt x="146" y="108"/>
                  </a:moveTo>
                  <a:lnTo>
                    <a:pt x="146" y="108"/>
                  </a:lnTo>
                  <a:cubicBezTo>
                    <a:pt x="146" y="112"/>
                    <a:pt x="145" y="117"/>
                    <a:pt x="143" y="122"/>
                  </a:cubicBezTo>
                  <a:cubicBezTo>
                    <a:pt x="141" y="126"/>
                    <a:pt x="138" y="130"/>
                    <a:pt x="134" y="134"/>
                  </a:cubicBezTo>
                  <a:cubicBezTo>
                    <a:pt x="131" y="138"/>
                    <a:pt x="127" y="140"/>
                    <a:pt x="122" y="142"/>
                  </a:cubicBezTo>
                  <a:cubicBezTo>
                    <a:pt x="117" y="145"/>
                    <a:pt x="112" y="146"/>
                    <a:pt x="106" y="146"/>
                  </a:cubicBezTo>
                  <a:cubicBezTo>
                    <a:pt x="101" y="146"/>
                    <a:pt x="96" y="145"/>
                    <a:pt x="91" y="142"/>
                  </a:cubicBezTo>
                  <a:cubicBezTo>
                    <a:pt x="86" y="140"/>
                    <a:pt x="82" y="138"/>
                    <a:pt x="79" y="134"/>
                  </a:cubicBezTo>
                  <a:cubicBezTo>
                    <a:pt x="75" y="130"/>
                    <a:pt x="72" y="126"/>
                    <a:pt x="70" y="122"/>
                  </a:cubicBezTo>
                  <a:cubicBezTo>
                    <a:pt x="68" y="117"/>
                    <a:pt x="67" y="112"/>
                    <a:pt x="67" y="108"/>
                  </a:cubicBezTo>
                  <a:cubicBezTo>
                    <a:pt x="67" y="107"/>
                    <a:pt x="67" y="107"/>
                    <a:pt x="67" y="106"/>
                  </a:cubicBezTo>
                  <a:cubicBezTo>
                    <a:pt x="67" y="101"/>
                    <a:pt x="68" y="96"/>
                    <a:pt x="70" y="91"/>
                  </a:cubicBezTo>
                  <a:cubicBezTo>
                    <a:pt x="72" y="87"/>
                    <a:pt x="74" y="84"/>
                    <a:pt x="76" y="81"/>
                  </a:cubicBezTo>
                  <a:cubicBezTo>
                    <a:pt x="77" y="80"/>
                    <a:pt x="78" y="79"/>
                    <a:pt x="79" y="78"/>
                  </a:cubicBezTo>
                  <a:cubicBezTo>
                    <a:pt x="82" y="75"/>
                    <a:pt x="86" y="72"/>
                    <a:pt x="91" y="70"/>
                  </a:cubicBezTo>
                  <a:cubicBezTo>
                    <a:pt x="96" y="68"/>
                    <a:pt x="101" y="67"/>
                    <a:pt x="106" y="67"/>
                  </a:cubicBezTo>
                  <a:cubicBezTo>
                    <a:pt x="112" y="67"/>
                    <a:pt x="117" y="68"/>
                    <a:pt x="122" y="70"/>
                  </a:cubicBezTo>
                  <a:cubicBezTo>
                    <a:pt x="127" y="72"/>
                    <a:pt x="131" y="75"/>
                    <a:pt x="134" y="78"/>
                  </a:cubicBezTo>
                  <a:cubicBezTo>
                    <a:pt x="135" y="79"/>
                    <a:pt x="136" y="80"/>
                    <a:pt x="136" y="81"/>
                  </a:cubicBezTo>
                  <a:cubicBezTo>
                    <a:pt x="139" y="84"/>
                    <a:pt x="141" y="87"/>
                    <a:pt x="143" y="91"/>
                  </a:cubicBezTo>
                  <a:cubicBezTo>
                    <a:pt x="145" y="96"/>
                    <a:pt x="146" y="101"/>
                    <a:pt x="146" y="106"/>
                  </a:cubicBezTo>
                  <a:cubicBezTo>
                    <a:pt x="146" y="107"/>
                    <a:pt x="146" y="107"/>
                    <a:pt x="146" y="108"/>
                  </a:cubicBezTo>
                  <a:close/>
                  <a:moveTo>
                    <a:pt x="212" y="83"/>
                  </a:moveTo>
                  <a:lnTo>
                    <a:pt x="212" y="83"/>
                  </a:lnTo>
                  <a:lnTo>
                    <a:pt x="196" y="45"/>
                  </a:lnTo>
                  <a:lnTo>
                    <a:pt x="187" y="48"/>
                  </a:lnTo>
                  <a:lnTo>
                    <a:pt x="165" y="53"/>
                  </a:lnTo>
                  <a:cubicBezTo>
                    <a:pt x="164" y="51"/>
                    <a:pt x="162" y="49"/>
                    <a:pt x="160" y="47"/>
                  </a:cubicBezTo>
                  <a:lnTo>
                    <a:pt x="167" y="16"/>
                  </a:lnTo>
                  <a:lnTo>
                    <a:pt x="127" y="0"/>
                  </a:lnTo>
                  <a:lnTo>
                    <a:pt x="110" y="27"/>
                  </a:lnTo>
                  <a:cubicBezTo>
                    <a:pt x="110" y="27"/>
                    <a:pt x="109" y="27"/>
                    <a:pt x="108" y="27"/>
                  </a:cubicBezTo>
                  <a:cubicBezTo>
                    <a:pt x="108" y="27"/>
                    <a:pt x="107" y="27"/>
                    <a:pt x="106" y="27"/>
                  </a:cubicBezTo>
                  <a:cubicBezTo>
                    <a:pt x="106" y="27"/>
                    <a:pt x="105" y="27"/>
                    <a:pt x="105" y="27"/>
                  </a:cubicBezTo>
                  <a:cubicBezTo>
                    <a:pt x="104" y="27"/>
                    <a:pt x="103" y="27"/>
                    <a:pt x="103" y="27"/>
                  </a:cubicBezTo>
                  <a:lnTo>
                    <a:pt x="86" y="0"/>
                  </a:lnTo>
                  <a:lnTo>
                    <a:pt x="46" y="16"/>
                  </a:lnTo>
                  <a:lnTo>
                    <a:pt x="48" y="28"/>
                  </a:lnTo>
                  <a:lnTo>
                    <a:pt x="53" y="47"/>
                  </a:lnTo>
                  <a:cubicBezTo>
                    <a:pt x="51" y="49"/>
                    <a:pt x="49" y="51"/>
                    <a:pt x="48" y="53"/>
                  </a:cubicBezTo>
                  <a:lnTo>
                    <a:pt x="27" y="48"/>
                  </a:lnTo>
                  <a:lnTo>
                    <a:pt x="16" y="45"/>
                  </a:lnTo>
                  <a:lnTo>
                    <a:pt x="13" y="54"/>
                  </a:lnTo>
                  <a:lnTo>
                    <a:pt x="2" y="81"/>
                  </a:lnTo>
                  <a:lnTo>
                    <a:pt x="0" y="86"/>
                  </a:lnTo>
                  <a:lnTo>
                    <a:pt x="27" y="102"/>
                  </a:lnTo>
                  <a:cubicBezTo>
                    <a:pt x="27" y="103"/>
                    <a:pt x="27" y="104"/>
                    <a:pt x="27" y="104"/>
                  </a:cubicBezTo>
                  <a:cubicBezTo>
                    <a:pt x="27" y="105"/>
                    <a:pt x="27" y="106"/>
                    <a:pt x="27" y="106"/>
                  </a:cubicBezTo>
                  <a:cubicBezTo>
                    <a:pt x="27" y="107"/>
                    <a:pt x="27" y="107"/>
                    <a:pt x="27" y="108"/>
                  </a:cubicBezTo>
                  <a:cubicBezTo>
                    <a:pt x="27" y="108"/>
                    <a:pt x="27" y="108"/>
                    <a:pt x="27" y="108"/>
                  </a:cubicBezTo>
                  <a:cubicBezTo>
                    <a:pt x="27" y="109"/>
                    <a:pt x="27" y="109"/>
                    <a:pt x="27" y="110"/>
                  </a:cubicBezTo>
                  <a:lnTo>
                    <a:pt x="0" y="127"/>
                  </a:lnTo>
                  <a:lnTo>
                    <a:pt x="16" y="167"/>
                  </a:lnTo>
                  <a:lnTo>
                    <a:pt x="48" y="160"/>
                  </a:lnTo>
                  <a:cubicBezTo>
                    <a:pt x="49" y="162"/>
                    <a:pt x="51" y="163"/>
                    <a:pt x="53" y="165"/>
                  </a:cubicBezTo>
                  <a:lnTo>
                    <a:pt x="46" y="196"/>
                  </a:lnTo>
                  <a:lnTo>
                    <a:pt x="86" y="213"/>
                  </a:lnTo>
                  <a:lnTo>
                    <a:pt x="103" y="186"/>
                  </a:lnTo>
                  <a:cubicBezTo>
                    <a:pt x="103" y="186"/>
                    <a:pt x="104" y="186"/>
                    <a:pt x="105" y="186"/>
                  </a:cubicBezTo>
                  <a:cubicBezTo>
                    <a:pt x="105" y="186"/>
                    <a:pt x="106" y="186"/>
                    <a:pt x="106" y="186"/>
                  </a:cubicBezTo>
                  <a:cubicBezTo>
                    <a:pt x="107" y="186"/>
                    <a:pt x="108" y="186"/>
                    <a:pt x="108" y="186"/>
                  </a:cubicBezTo>
                  <a:cubicBezTo>
                    <a:pt x="109" y="186"/>
                    <a:pt x="110" y="186"/>
                    <a:pt x="110" y="186"/>
                  </a:cubicBezTo>
                  <a:lnTo>
                    <a:pt x="127" y="213"/>
                  </a:lnTo>
                  <a:lnTo>
                    <a:pt x="167" y="196"/>
                  </a:lnTo>
                  <a:lnTo>
                    <a:pt x="160" y="165"/>
                  </a:lnTo>
                  <a:cubicBezTo>
                    <a:pt x="162" y="163"/>
                    <a:pt x="164" y="162"/>
                    <a:pt x="165" y="160"/>
                  </a:cubicBezTo>
                  <a:lnTo>
                    <a:pt x="196" y="167"/>
                  </a:lnTo>
                  <a:lnTo>
                    <a:pt x="213" y="127"/>
                  </a:lnTo>
                  <a:lnTo>
                    <a:pt x="186" y="110"/>
                  </a:lnTo>
                  <a:cubicBezTo>
                    <a:pt x="186" y="109"/>
                    <a:pt x="186" y="109"/>
                    <a:pt x="186" y="108"/>
                  </a:cubicBezTo>
                  <a:cubicBezTo>
                    <a:pt x="186" y="108"/>
                    <a:pt x="186" y="107"/>
                    <a:pt x="186" y="107"/>
                  </a:cubicBezTo>
                  <a:cubicBezTo>
                    <a:pt x="186" y="107"/>
                    <a:pt x="186" y="106"/>
                    <a:pt x="186" y="106"/>
                  </a:cubicBezTo>
                  <a:cubicBezTo>
                    <a:pt x="186" y="106"/>
                    <a:pt x="186" y="105"/>
                    <a:pt x="186" y="104"/>
                  </a:cubicBezTo>
                  <a:cubicBezTo>
                    <a:pt x="186" y="104"/>
                    <a:pt x="186" y="103"/>
                    <a:pt x="186" y="102"/>
                  </a:cubicBezTo>
                  <a:lnTo>
                    <a:pt x="211" y="87"/>
                  </a:lnTo>
                  <a:cubicBezTo>
                    <a:pt x="211" y="86"/>
                    <a:pt x="212" y="84"/>
                    <a:pt x="212" y="8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07571" tIns="53785" rIns="107571" bIns="53785" numCol="1" anchor="t" anchorCtr="0" compatLnSpc="1">
              <a:prstTxWarp prst="textNoShape">
                <a:avLst/>
              </a:prstTxWarp>
            </a:bodyPr>
            <a:lstStyle/>
            <a:p>
              <a:pPr defTabSz="896354">
                <a:defRPr/>
              </a:pPr>
              <a:endParaRPr lang="en-US" sz="1730" kern="0">
                <a:solidFill>
                  <a:srgbClr val="3C3C41"/>
                </a:solidFill>
                <a:latin typeface="Segoe UI"/>
              </a:endParaRPr>
            </a:p>
          </p:txBody>
        </p:sp>
      </p:grpSp>
      <p:sp>
        <p:nvSpPr>
          <p:cNvPr id="180" name="Black rectangle">
            <a:extLst>
              <a:ext uri="{FF2B5EF4-FFF2-40B4-BE49-F238E27FC236}">
                <a16:creationId xmlns:a16="http://schemas.microsoft.com/office/drawing/2014/main" id="{7E9B9D48-FE90-C994-00EF-49F1AF758435}"/>
              </a:ext>
            </a:extLst>
          </p:cNvPr>
          <p:cNvSpPr/>
          <p:nvPr/>
        </p:nvSpPr>
        <p:spPr bwMode="auto">
          <a:xfrm>
            <a:off x="4795670" y="4003063"/>
            <a:ext cx="443093" cy="30347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1" name="Retail">
            <a:extLst>
              <a:ext uri="{FF2B5EF4-FFF2-40B4-BE49-F238E27FC236}">
                <a16:creationId xmlns:a16="http://schemas.microsoft.com/office/drawing/2014/main" id="{484CD291-D16C-34D3-44D4-FF5E5B7125CE}"/>
              </a:ext>
            </a:extLst>
          </p:cNvPr>
          <p:cNvGrpSpPr/>
          <p:nvPr/>
        </p:nvGrpSpPr>
        <p:grpSpPr>
          <a:xfrm>
            <a:off x="3313628" y="2580779"/>
            <a:ext cx="1477243" cy="952907"/>
            <a:chOff x="3295016" y="2809216"/>
            <a:chExt cx="1506865" cy="972015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91ADF20-0537-F2FB-558E-B36E516A18B3}"/>
                </a:ext>
              </a:extLst>
            </p:cNvPr>
            <p:cNvSpPr/>
            <p:nvPr/>
          </p:nvSpPr>
          <p:spPr bwMode="auto">
            <a:xfrm>
              <a:off x="3318459" y="3473180"/>
              <a:ext cx="240635" cy="10888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3" name="Graphic 182">
              <a:extLst>
                <a:ext uri="{FF2B5EF4-FFF2-40B4-BE49-F238E27FC236}">
                  <a16:creationId xmlns:a16="http://schemas.microsoft.com/office/drawing/2014/main" id="{246793F5-7C91-6DF6-5698-E2300138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35703" y="3300938"/>
              <a:ext cx="513991" cy="185608"/>
            </a:xfrm>
            <a:prstGeom prst="rect">
              <a:avLst/>
            </a:prstGeom>
          </p:spPr>
        </p:pic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2765F777-B50B-16A9-0BF4-EE79C7F71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37220" y="2809216"/>
              <a:ext cx="333177" cy="684864"/>
            </a:xfrm>
            <a:prstGeom prst="rect">
              <a:avLst/>
            </a:prstGeom>
          </p:spPr>
        </p:pic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2CB75C30-0671-374B-BC64-FC329231F513}"/>
                </a:ext>
              </a:extLst>
            </p:cNvPr>
            <p:cNvGrpSpPr/>
            <p:nvPr/>
          </p:nvGrpSpPr>
          <p:grpSpPr>
            <a:xfrm>
              <a:off x="3669971" y="3056461"/>
              <a:ext cx="329560" cy="464197"/>
              <a:chOff x="3868389" y="3385937"/>
              <a:chExt cx="293037" cy="412753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2102F19A-583E-8795-56F7-22EB3C0B8EBE}"/>
                  </a:ext>
                </a:extLst>
              </p:cNvPr>
              <p:cNvSpPr/>
              <p:nvPr/>
            </p:nvSpPr>
            <p:spPr bwMode="auto">
              <a:xfrm>
                <a:off x="3875572" y="3398656"/>
                <a:ext cx="273940" cy="388170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3" name="Group 21">
                <a:extLst>
                  <a:ext uri="{FF2B5EF4-FFF2-40B4-BE49-F238E27FC236}">
                    <a16:creationId xmlns:a16="http://schemas.microsoft.com/office/drawing/2014/main" id="{406397C5-BE1F-488E-596A-F591AC9B372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68389" y="3385937"/>
                <a:ext cx="293037" cy="412753"/>
                <a:chOff x="2437" y="818"/>
                <a:chExt cx="164" cy="231"/>
              </a:xfrm>
              <a:solidFill>
                <a:schemeClr val="tx1"/>
              </a:solidFill>
            </p:grpSpPr>
            <p:sp>
              <p:nvSpPr>
                <p:cNvPr id="214" name="Freeform 22">
                  <a:extLst>
                    <a:ext uri="{FF2B5EF4-FFF2-40B4-BE49-F238E27FC236}">
                      <a16:creationId xmlns:a16="http://schemas.microsoft.com/office/drawing/2014/main" id="{A99910D8-1C88-0E54-237D-B8EFA1D6A0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56" y="949"/>
                  <a:ext cx="32" cy="33"/>
                </a:xfrm>
                <a:custGeom>
                  <a:avLst/>
                  <a:gdLst>
                    <a:gd name="T0" fmla="*/ 0 w 52"/>
                    <a:gd name="T1" fmla="*/ 53 h 53"/>
                    <a:gd name="T2" fmla="*/ 0 w 52"/>
                    <a:gd name="T3" fmla="*/ 53 h 53"/>
                    <a:gd name="T4" fmla="*/ 52 w 52"/>
                    <a:gd name="T5" fmla="*/ 53 h 53"/>
                    <a:gd name="T6" fmla="*/ 52 w 52"/>
                    <a:gd name="T7" fmla="*/ 0 h 53"/>
                    <a:gd name="T8" fmla="*/ 0 w 52"/>
                    <a:gd name="T9" fmla="*/ 0 h 53"/>
                    <a:gd name="T10" fmla="*/ 0 w 52"/>
                    <a:gd name="T11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3">
                      <a:moveTo>
                        <a:pt x="0" y="53"/>
                      </a:moveTo>
                      <a:lnTo>
                        <a:pt x="0" y="53"/>
                      </a:lnTo>
                      <a:lnTo>
                        <a:pt x="52" y="53"/>
                      </a:lnTo>
                      <a:lnTo>
                        <a:pt x="52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23">
                  <a:extLst>
                    <a:ext uri="{FF2B5EF4-FFF2-40B4-BE49-F238E27FC236}">
                      <a16:creationId xmlns:a16="http://schemas.microsoft.com/office/drawing/2014/main" id="{6184EC99-BC26-21A2-5DC7-35D294CBB66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437" y="818"/>
                  <a:ext cx="164" cy="231"/>
                </a:xfrm>
                <a:custGeom>
                  <a:avLst/>
                  <a:gdLst>
                    <a:gd name="T0" fmla="*/ 239 w 265"/>
                    <a:gd name="T1" fmla="*/ 106 h 372"/>
                    <a:gd name="T2" fmla="*/ 239 w 265"/>
                    <a:gd name="T3" fmla="*/ 106 h 372"/>
                    <a:gd name="T4" fmla="*/ 186 w 265"/>
                    <a:gd name="T5" fmla="*/ 106 h 372"/>
                    <a:gd name="T6" fmla="*/ 186 w 265"/>
                    <a:gd name="T7" fmla="*/ 53 h 372"/>
                    <a:gd name="T8" fmla="*/ 239 w 265"/>
                    <a:gd name="T9" fmla="*/ 53 h 372"/>
                    <a:gd name="T10" fmla="*/ 239 w 265"/>
                    <a:gd name="T11" fmla="*/ 106 h 372"/>
                    <a:gd name="T12" fmla="*/ 239 w 265"/>
                    <a:gd name="T13" fmla="*/ 186 h 372"/>
                    <a:gd name="T14" fmla="*/ 239 w 265"/>
                    <a:gd name="T15" fmla="*/ 186 h 372"/>
                    <a:gd name="T16" fmla="*/ 186 w 265"/>
                    <a:gd name="T17" fmla="*/ 186 h 372"/>
                    <a:gd name="T18" fmla="*/ 186 w 265"/>
                    <a:gd name="T19" fmla="*/ 133 h 372"/>
                    <a:gd name="T20" fmla="*/ 239 w 265"/>
                    <a:gd name="T21" fmla="*/ 133 h 372"/>
                    <a:gd name="T22" fmla="*/ 239 w 265"/>
                    <a:gd name="T23" fmla="*/ 186 h 372"/>
                    <a:gd name="T24" fmla="*/ 238 w 265"/>
                    <a:gd name="T25" fmla="*/ 266 h 372"/>
                    <a:gd name="T26" fmla="*/ 238 w 265"/>
                    <a:gd name="T27" fmla="*/ 266 h 372"/>
                    <a:gd name="T28" fmla="*/ 186 w 265"/>
                    <a:gd name="T29" fmla="*/ 266 h 372"/>
                    <a:gd name="T30" fmla="*/ 186 w 265"/>
                    <a:gd name="T31" fmla="*/ 213 h 372"/>
                    <a:gd name="T32" fmla="*/ 238 w 265"/>
                    <a:gd name="T33" fmla="*/ 213 h 372"/>
                    <a:gd name="T34" fmla="*/ 238 w 265"/>
                    <a:gd name="T35" fmla="*/ 266 h 372"/>
                    <a:gd name="T36" fmla="*/ 159 w 265"/>
                    <a:gd name="T37" fmla="*/ 106 h 372"/>
                    <a:gd name="T38" fmla="*/ 159 w 265"/>
                    <a:gd name="T39" fmla="*/ 106 h 372"/>
                    <a:gd name="T40" fmla="*/ 106 w 265"/>
                    <a:gd name="T41" fmla="*/ 106 h 372"/>
                    <a:gd name="T42" fmla="*/ 106 w 265"/>
                    <a:gd name="T43" fmla="*/ 53 h 372"/>
                    <a:gd name="T44" fmla="*/ 159 w 265"/>
                    <a:gd name="T45" fmla="*/ 53 h 372"/>
                    <a:gd name="T46" fmla="*/ 159 w 265"/>
                    <a:gd name="T47" fmla="*/ 106 h 372"/>
                    <a:gd name="T48" fmla="*/ 159 w 265"/>
                    <a:gd name="T49" fmla="*/ 186 h 372"/>
                    <a:gd name="T50" fmla="*/ 159 w 265"/>
                    <a:gd name="T51" fmla="*/ 186 h 372"/>
                    <a:gd name="T52" fmla="*/ 106 w 265"/>
                    <a:gd name="T53" fmla="*/ 186 h 372"/>
                    <a:gd name="T54" fmla="*/ 106 w 265"/>
                    <a:gd name="T55" fmla="*/ 133 h 372"/>
                    <a:gd name="T56" fmla="*/ 159 w 265"/>
                    <a:gd name="T57" fmla="*/ 133 h 372"/>
                    <a:gd name="T58" fmla="*/ 159 w 265"/>
                    <a:gd name="T59" fmla="*/ 186 h 372"/>
                    <a:gd name="T60" fmla="*/ 159 w 265"/>
                    <a:gd name="T61" fmla="*/ 266 h 372"/>
                    <a:gd name="T62" fmla="*/ 159 w 265"/>
                    <a:gd name="T63" fmla="*/ 266 h 372"/>
                    <a:gd name="T64" fmla="*/ 106 w 265"/>
                    <a:gd name="T65" fmla="*/ 266 h 372"/>
                    <a:gd name="T66" fmla="*/ 106 w 265"/>
                    <a:gd name="T67" fmla="*/ 213 h 372"/>
                    <a:gd name="T68" fmla="*/ 159 w 265"/>
                    <a:gd name="T69" fmla="*/ 213 h 372"/>
                    <a:gd name="T70" fmla="*/ 159 w 265"/>
                    <a:gd name="T71" fmla="*/ 266 h 372"/>
                    <a:gd name="T72" fmla="*/ 159 w 265"/>
                    <a:gd name="T73" fmla="*/ 346 h 372"/>
                    <a:gd name="T74" fmla="*/ 159 w 265"/>
                    <a:gd name="T75" fmla="*/ 346 h 372"/>
                    <a:gd name="T76" fmla="*/ 106 w 265"/>
                    <a:gd name="T77" fmla="*/ 346 h 372"/>
                    <a:gd name="T78" fmla="*/ 106 w 265"/>
                    <a:gd name="T79" fmla="*/ 293 h 372"/>
                    <a:gd name="T80" fmla="*/ 159 w 265"/>
                    <a:gd name="T81" fmla="*/ 293 h 372"/>
                    <a:gd name="T82" fmla="*/ 159 w 265"/>
                    <a:gd name="T83" fmla="*/ 346 h 372"/>
                    <a:gd name="T84" fmla="*/ 79 w 265"/>
                    <a:gd name="T85" fmla="*/ 186 h 372"/>
                    <a:gd name="T86" fmla="*/ 79 w 265"/>
                    <a:gd name="T87" fmla="*/ 186 h 372"/>
                    <a:gd name="T88" fmla="*/ 26 w 265"/>
                    <a:gd name="T89" fmla="*/ 186 h 372"/>
                    <a:gd name="T90" fmla="*/ 26 w 265"/>
                    <a:gd name="T91" fmla="*/ 133 h 372"/>
                    <a:gd name="T92" fmla="*/ 79 w 265"/>
                    <a:gd name="T93" fmla="*/ 133 h 372"/>
                    <a:gd name="T94" fmla="*/ 79 w 265"/>
                    <a:gd name="T95" fmla="*/ 186 h 372"/>
                    <a:gd name="T96" fmla="*/ 79 w 265"/>
                    <a:gd name="T97" fmla="*/ 266 h 372"/>
                    <a:gd name="T98" fmla="*/ 79 w 265"/>
                    <a:gd name="T99" fmla="*/ 266 h 372"/>
                    <a:gd name="T100" fmla="*/ 26 w 265"/>
                    <a:gd name="T101" fmla="*/ 266 h 372"/>
                    <a:gd name="T102" fmla="*/ 26 w 265"/>
                    <a:gd name="T103" fmla="*/ 213 h 372"/>
                    <a:gd name="T104" fmla="*/ 79 w 265"/>
                    <a:gd name="T105" fmla="*/ 213 h 372"/>
                    <a:gd name="T106" fmla="*/ 79 w 265"/>
                    <a:gd name="T107" fmla="*/ 266 h 372"/>
                    <a:gd name="T108" fmla="*/ 0 w 265"/>
                    <a:gd name="T109" fmla="*/ 372 h 372"/>
                    <a:gd name="T110" fmla="*/ 0 w 265"/>
                    <a:gd name="T111" fmla="*/ 372 h 372"/>
                    <a:gd name="T112" fmla="*/ 265 w 265"/>
                    <a:gd name="T113" fmla="*/ 372 h 372"/>
                    <a:gd name="T114" fmla="*/ 265 w 265"/>
                    <a:gd name="T115" fmla="*/ 0 h 372"/>
                    <a:gd name="T116" fmla="*/ 0 w 265"/>
                    <a:gd name="T117" fmla="*/ 0 h 372"/>
                    <a:gd name="T118" fmla="*/ 0 w 265"/>
                    <a:gd name="T119" fmla="*/ 372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65" h="372">
                      <a:moveTo>
                        <a:pt x="239" y="106"/>
                      </a:moveTo>
                      <a:lnTo>
                        <a:pt x="239" y="106"/>
                      </a:lnTo>
                      <a:lnTo>
                        <a:pt x="186" y="106"/>
                      </a:lnTo>
                      <a:lnTo>
                        <a:pt x="186" y="53"/>
                      </a:lnTo>
                      <a:lnTo>
                        <a:pt x="239" y="53"/>
                      </a:lnTo>
                      <a:lnTo>
                        <a:pt x="239" y="106"/>
                      </a:lnTo>
                      <a:close/>
                      <a:moveTo>
                        <a:pt x="239" y="186"/>
                      </a:moveTo>
                      <a:lnTo>
                        <a:pt x="239" y="186"/>
                      </a:lnTo>
                      <a:lnTo>
                        <a:pt x="186" y="186"/>
                      </a:lnTo>
                      <a:lnTo>
                        <a:pt x="186" y="133"/>
                      </a:lnTo>
                      <a:lnTo>
                        <a:pt x="239" y="133"/>
                      </a:lnTo>
                      <a:lnTo>
                        <a:pt x="239" y="186"/>
                      </a:lnTo>
                      <a:close/>
                      <a:moveTo>
                        <a:pt x="238" y="266"/>
                      </a:moveTo>
                      <a:lnTo>
                        <a:pt x="238" y="266"/>
                      </a:lnTo>
                      <a:lnTo>
                        <a:pt x="186" y="266"/>
                      </a:lnTo>
                      <a:lnTo>
                        <a:pt x="186" y="213"/>
                      </a:lnTo>
                      <a:lnTo>
                        <a:pt x="238" y="213"/>
                      </a:lnTo>
                      <a:lnTo>
                        <a:pt x="238" y="266"/>
                      </a:lnTo>
                      <a:close/>
                      <a:moveTo>
                        <a:pt x="159" y="106"/>
                      </a:moveTo>
                      <a:lnTo>
                        <a:pt x="159" y="106"/>
                      </a:lnTo>
                      <a:lnTo>
                        <a:pt x="106" y="106"/>
                      </a:lnTo>
                      <a:lnTo>
                        <a:pt x="106" y="53"/>
                      </a:lnTo>
                      <a:lnTo>
                        <a:pt x="159" y="53"/>
                      </a:lnTo>
                      <a:lnTo>
                        <a:pt x="159" y="106"/>
                      </a:lnTo>
                      <a:close/>
                      <a:moveTo>
                        <a:pt x="159" y="186"/>
                      </a:moveTo>
                      <a:lnTo>
                        <a:pt x="159" y="186"/>
                      </a:lnTo>
                      <a:lnTo>
                        <a:pt x="106" y="186"/>
                      </a:lnTo>
                      <a:lnTo>
                        <a:pt x="106" y="133"/>
                      </a:lnTo>
                      <a:lnTo>
                        <a:pt x="159" y="133"/>
                      </a:lnTo>
                      <a:lnTo>
                        <a:pt x="159" y="186"/>
                      </a:lnTo>
                      <a:close/>
                      <a:moveTo>
                        <a:pt x="159" y="266"/>
                      </a:moveTo>
                      <a:lnTo>
                        <a:pt x="159" y="266"/>
                      </a:lnTo>
                      <a:lnTo>
                        <a:pt x="106" y="266"/>
                      </a:lnTo>
                      <a:lnTo>
                        <a:pt x="106" y="213"/>
                      </a:lnTo>
                      <a:lnTo>
                        <a:pt x="159" y="213"/>
                      </a:lnTo>
                      <a:lnTo>
                        <a:pt x="159" y="266"/>
                      </a:lnTo>
                      <a:close/>
                      <a:moveTo>
                        <a:pt x="159" y="346"/>
                      </a:moveTo>
                      <a:lnTo>
                        <a:pt x="159" y="346"/>
                      </a:lnTo>
                      <a:lnTo>
                        <a:pt x="106" y="346"/>
                      </a:lnTo>
                      <a:lnTo>
                        <a:pt x="106" y="293"/>
                      </a:lnTo>
                      <a:lnTo>
                        <a:pt x="159" y="293"/>
                      </a:lnTo>
                      <a:lnTo>
                        <a:pt x="159" y="346"/>
                      </a:lnTo>
                      <a:close/>
                      <a:moveTo>
                        <a:pt x="79" y="186"/>
                      </a:moveTo>
                      <a:lnTo>
                        <a:pt x="79" y="186"/>
                      </a:lnTo>
                      <a:lnTo>
                        <a:pt x="26" y="186"/>
                      </a:lnTo>
                      <a:lnTo>
                        <a:pt x="26" y="133"/>
                      </a:lnTo>
                      <a:lnTo>
                        <a:pt x="79" y="133"/>
                      </a:lnTo>
                      <a:lnTo>
                        <a:pt x="79" y="186"/>
                      </a:lnTo>
                      <a:close/>
                      <a:moveTo>
                        <a:pt x="79" y="266"/>
                      </a:moveTo>
                      <a:lnTo>
                        <a:pt x="79" y="266"/>
                      </a:lnTo>
                      <a:lnTo>
                        <a:pt x="26" y="266"/>
                      </a:lnTo>
                      <a:lnTo>
                        <a:pt x="26" y="213"/>
                      </a:lnTo>
                      <a:lnTo>
                        <a:pt x="79" y="213"/>
                      </a:lnTo>
                      <a:lnTo>
                        <a:pt x="79" y="266"/>
                      </a:lnTo>
                      <a:close/>
                      <a:moveTo>
                        <a:pt x="0" y="372"/>
                      </a:moveTo>
                      <a:lnTo>
                        <a:pt x="0" y="372"/>
                      </a:lnTo>
                      <a:lnTo>
                        <a:pt x="265" y="372"/>
                      </a:lnTo>
                      <a:lnTo>
                        <a:pt x="265" y="0"/>
                      </a:lnTo>
                      <a:lnTo>
                        <a:pt x="0" y="0"/>
                      </a:lnTo>
                      <a:lnTo>
                        <a:pt x="0" y="372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</p:grpSp>
        </p:grpSp>
        <p:pic>
          <p:nvPicPr>
            <p:cNvPr id="186" name="Graphic 185">
              <a:extLst>
                <a:ext uri="{FF2B5EF4-FFF2-40B4-BE49-F238E27FC236}">
                  <a16:creationId xmlns:a16="http://schemas.microsoft.com/office/drawing/2014/main" id="{0AD3DD10-1664-7226-1D7F-D7B73FEF1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53692" y="3234363"/>
              <a:ext cx="184715" cy="307859"/>
            </a:xfrm>
            <a:prstGeom prst="rect">
              <a:avLst/>
            </a:prstGeom>
          </p:spPr>
        </p:pic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62098552-1A8B-A079-96AC-0FE663A4CF7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295016" y="3302505"/>
              <a:ext cx="286471" cy="295115"/>
              <a:chOff x="4156" y="2737"/>
              <a:chExt cx="232" cy="239"/>
            </a:xfrm>
            <a:solidFill>
              <a:schemeClr val="tx2"/>
            </a:solidFill>
          </p:grpSpPr>
          <p:sp>
            <p:nvSpPr>
              <p:cNvPr id="191" name="Freeform 189">
                <a:extLst>
                  <a:ext uri="{FF2B5EF4-FFF2-40B4-BE49-F238E27FC236}">
                    <a16:creationId xmlns:a16="http://schemas.microsoft.com/office/drawing/2014/main" id="{EBC301AA-AACB-7056-49AA-9633479CEF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" y="2852"/>
                <a:ext cx="215" cy="124"/>
              </a:xfrm>
              <a:custGeom>
                <a:avLst/>
                <a:gdLst>
                  <a:gd name="T0" fmla="*/ 41 w 346"/>
                  <a:gd name="T1" fmla="*/ 173 h 200"/>
                  <a:gd name="T2" fmla="*/ 41 w 346"/>
                  <a:gd name="T3" fmla="*/ 173 h 200"/>
                  <a:gd name="T4" fmla="*/ 40 w 346"/>
                  <a:gd name="T5" fmla="*/ 67 h 200"/>
                  <a:gd name="T6" fmla="*/ 306 w 346"/>
                  <a:gd name="T7" fmla="*/ 67 h 200"/>
                  <a:gd name="T8" fmla="*/ 307 w 346"/>
                  <a:gd name="T9" fmla="*/ 173 h 200"/>
                  <a:gd name="T10" fmla="*/ 41 w 346"/>
                  <a:gd name="T11" fmla="*/ 173 h 200"/>
                  <a:gd name="T12" fmla="*/ 306 w 346"/>
                  <a:gd name="T13" fmla="*/ 0 h 200"/>
                  <a:gd name="T14" fmla="*/ 306 w 346"/>
                  <a:gd name="T15" fmla="*/ 0 h 200"/>
                  <a:gd name="T16" fmla="*/ 279 w 346"/>
                  <a:gd name="T17" fmla="*/ 27 h 200"/>
                  <a:gd name="T18" fmla="*/ 253 w 346"/>
                  <a:gd name="T19" fmla="*/ 0 h 200"/>
                  <a:gd name="T20" fmla="*/ 226 w 346"/>
                  <a:gd name="T21" fmla="*/ 27 h 200"/>
                  <a:gd name="T22" fmla="*/ 199 w 346"/>
                  <a:gd name="T23" fmla="*/ 0 h 200"/>
                  <a:gd name="T24" fmla="*/ 173 w 346"/>
                  <a:gd name="T25" fmla="*/ 27 h 200"/>
                  <a:gd name="T26" fmla="*/ 146 w 346"/>
                  <a:gd name="T27" fmla="*/ 0 h 200"/>
                  <a:gd name="T28" fmla="*/ 120 w 346"/>
                  <a:gd name="T29" fmla="*/ 27 h 200"/>
                  <a:gd name="T30" fmla="*/ 93 w 346"/>
                  <a:gd name="T31" fmla="*/ 0 h 200"/>
                  <a:gd name="T32" fmla="*/ 66 w 346"/>
                  <a:gd name="T33" fmla="*/ 27 h 200"/>
                  <a:gd name="T34" fmla="*/ 40 w 346"/>
                  <a:gd name="T35" fmla="*/ 0 h 200"/>
                  <a:gd name="T36" fmla="*/ 13 w 346"/>
                  <a:gd name="T37" fmla="*/ 27 h 200"/>
                  <a:gd name="T38" fmla="*/ 0 w 346"/>
                  <a:gd name="T39" fmla="*/ 23 h 200"/>
                  <a:gd name="T40" fmla="*/ 0 w 346"/>
                  <a:gd name="T41" fmla="*/ 200 h 200"/>
                  <a:gd name="T42" fmla="*/ 346 w 346"/>
                  <a:gd name="T43" fmla="*/ 200 h 200"/>
                  <a:gd name="T44" fmla="*/ 346 w 346"/>
                  <a:gd name="T45" fmla="*/ 23 h 200"/>
                  <a:gd name="T46" fmla="*/ 333 w 346"/>
                  <a:gd name="T47" fmla="*/ 27 h 200"/>
                  <a:gd name="T48" fmla="*/ 306 w 346"/>
                  <a:gd name="T49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6" h="200">
                    <a:moveTo>
                      <a:pt x="41" y="173"/>
                    </a:moveTo>
                    <a:lnTo>
                      <a:pt x="41" y="173"/>
                    </a:lnTo>
                    <a:lnTo>
                      <a:pt x="40" y="67"/>
                    </a:lnTo>
                    <a:lnTo>
                      <a:pt x="306" y="67"/>
                    </a:lnTo>
                    <a:lnTo>
                      <a:pt x="307" y="173"/>
                    </a:lnTo>
                    <a:lnTo>
                      <a:pt x="41" y="173"/>
                    </a:lnTo>
                    <a:close/>
                    <a:moveTo>
                      <a:pt x="306" y="0"/>
                    </a:moveTo>
                    <a:lnTo>
                      <a:pt x="306" y="0"/>
                    </a:lnTo>
                    <a:cubicBezTo>
                      <a:pt x="306" y="15"/>
                      <a:pt x="294" y="27"/>
                      <a:pt x="279" y="27"/>
                    </a:cubicBezTo>
                    <a:cubicBezTo>
                      <a:pt x="265" y="27"/>
                      <a:pt x="253" y="15"/>
                      <a:pt x="253" y="0"/>
                    </a:cubicBezTo>
                    <a:cubicBezTo>
                      <a:pt x="253" y="15"/>
                      <a:pt x="241" y="27"/>
                      <a:pt x="226" y="27"/>
                    </a:cubicBezTo>
                    <a:cubicBezTo>
                      <a:pt x="211" y="27"/>
                      <a:pt x="200" y="15"/>
                      <a:pt x="199" y="0"/>
                    </a:cubicBezTo>
                    <a:cubicBezTo>
                      <a:pt x="199" y="15"/>
                      <a:pt x="187" y="27"/>
                      <a:pt x="173" y="27"/>
                    </a:cubicBezTo>
                    <a:cubicBezTo>
                      <a:pt x="158" y="27"/>
                      <a:pt x="146" y="15"/>
                      <a:pt x="146" y="0"/>
                    </a:cubicBezTo>
                    <a:cubicBezTo>
                      <a:pt x="146" y="15"/>
                      <a:pt x="134" y="27"/>
                      <a:pt x="120" y="27"/>
                    </a:cubicBezTo>
                    <a:cubicBezTo>
                      <a:pt x="105" y="27"/>
                      <a:pt x="93" y="15"/>
                      <a:pt x="93" y="0"/>
                    </a:cubicBezTo>
                    <a:cubicBezTo>
                      <a:pt x="93" y="15"/>
                      <a:pt x="81" y="27"/>
                      <a:pt x="66" y="27"/>
                    </a:cubicBezTo>
                    <a:cubicBezTo>
                      <a:pt x="52" y="27"/>
                      <a:pt x="40" y="15"/>
                      <a:pt x="40" y="0"/>
                    </a:cubicBezTo>
                    <a:cubicBezTo>
                      <a:pt x="39" y="15"/>
                      <a:pt x="28" y="27"/>
                      <a:pt x="13" y="27"/>
                    </a:cubicBezTo>
                    <a:cubicBezTo>
                      <a:pt x="8" y="27"/>
                      <a:pt x="4" y="25"/>
                      <a:pt x="0" y="23"/>
                    </a:cubicBezTo>
                    <a:lnTo>
                      <a:pt x="0" y="200"/>
                    </a:lnTo>
                    <a:lnTo>
                      <a:pt x="346" y="200"/>
                    </a:lnTo>
                    <a:lnTo>
                      <a:pt x="346" y="23"/>
                    </a:lnTo>
                    <a:cubicBezTo>
                      <a:pt x="342" y="25"/>
                      <a:pt x="338" y="27"/>
                      <a:pt x="333" y="27"/>
                    </a:cubicBezTo>
                    <a:cubicBezTo>
                      <a:pt x="318" y="27"/>
                      <a:pt x="306" y="15"/>
                      <a:pt x="306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192" name="Freeform 190">
                <a:extLst>
                  <a:ext uri="{FF2B5EF4-FFF2-40B4-BE49-F238E27FC236}">
                    <a16:creationId xmlns:a16="http://schemas.microsoft.com/office/drawing/2014/main" id="{BD720C6D-29BC-B756-F066-578396C6A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" y="2836"/>
                <a:ext cx="34" cy="33"/>
              </a:xfrm>
              <a:custGeom>
                <a:avLst/>
                <a:gdLst>
                  <a:gd name="T0" fmla="*/ 54 w 54"/>
                  <a:gd name="T1" fmla="*/ 0 h 53"/>
                  <a:gd name="T2" fmla="*/ 54 w 54"/>
                  <a:gd name="T3" fmla="*/ 0 h 53"/>
                  <a:gd name="T4" fmla="*/ 54 w 54"/>
                  <a:gd name="T5" fmla="*/ 26 h 53"/>
                  <a:gd name="T6" fmla="*/ 54 w 54"/>
                  <a:gd name="T7" fmla="*/ 26 h 53"/>
                  <a:gd name="T8" fmla="*/ 27 w 54"/>
                  <a:gd name="T9" fmla="*/ 53 h 53"/>
                  <a:gd name="T10" fmla="*/ 14 w 54"/>
                  <a:gd name="T11" fmla="*/ 49 h 53"/>
                  <a:gd name="T12" fmla="*/ 0 w 54"/>
                  <a:gd name="T13" fmla="*/ 26 h 53"/>
                  <a:gd name="T14" fmla="*/ 0 w 54"/>
                  <a:gd name="T15" fmla="*/ 0 h 53"/>
                  <a:gd name="T16" fmla="*/ 54 w 54"/>
                  <a:gd name="T1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3">
                    <a:moveTo>
                      <a:pt x="54" y="0"/>
                    </a:moveTo>
                    <a:lnTo>
                      <a:pt x="54" y="0"/>
                    </a:lnTo>
                    <a:lnTo>
                      <a:pt x="54" y="26"/>
                    </a:lnTo>
                    <a:lnTo>
                      <a:pt x="54" y="26"/>
                    </a:lnTo>
                    <a:cubicBezTo>
                      <a:pt x="53" y="41"/>
                      <a:pt x="42" y="53"/>
                      <a:pt x="27" y="53"/>
                    </a:cubicBezTo>
                    <a:cubicBezTo>
                      <a:pt x="22" y="53"/>
                      <a:pt x="18" y="51"/>
                      <a:pt x="14" y="49"/>
                    </a:cubicBezTo>
                    <a:cubicBezTo>
                      <a:pt x="6" y="45"/>
                      <a:pt x="0" y="36"/>
                      <a:pt x="0" y="26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50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193" name="Freeform 191">
                <a:extLst>
                  <a:ext uri="{FF2B5EF4-FFF2-40B4-BE49-F238E27FC236}">
                    <a16:creationId xmlns:a16="http://schemas.microsoft.com/office/drawing/2014/main" id="{3B326382-80E1-5DB9-54CD-9CDD79BF6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0" y="2836"/>
                <a:ext cx="33" cy="33"/>
              </a:xfrm>
              <a:custGeom>
                <a:avLst/>
                <a:gdLst>
                  <a:gd name="T0" fmla="*/ 53 w 53"/>
                  <a:gd name="T1" fmla="*/ 0 h 53"/>
                  <a:gd name="T2" fmla="*/ 53 w 53"/>
                  <a:gd name="T3" fmla="*/ 0 h 53"/>
                  <a:gd name="T4" fmla="*/ 53 w 53"/>
                  <a:gd name="T5" fmla="*/ 26 h 53"/>
                  <a:gd name="T6" fmla="*/ 53 w 53"/>
                  <a:gd name="T7" fmla="*/ 26 h 53"/>
                  <a:gd name="T8" fmla="*/ 26 w 53"/>
                  <a:gd name="T9" fmla="*/ 53 h 53"/>
                  <a:gd name="T10" fmla="*/ 0 w 53"/>
                  <a:gd name="T11" fmla="*/ 26 h 53"/>
                  <a:gd name="T12" fmla="*/ 0 w 53"/>
                  <a:gd name="T13" fmla="*/ 26 h 53"/>
                  <a:gd name="T14" fmla="*/ 0 w 53"/>
                  <a:gd name="T15" fmla="*/ 0 h 53"/>
                  <a:gd name="T16" fmla="*/ 53 w 53"/>
                  <a:gd name="T1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0"/>
                    </a:moveTo>
                    <a:lnTo>
                      <a:pt x="53" y="0"/>
                    </a:lnTo>
                    <a:lnTo>
                      <a:pt x="53" y="26"/>
                    </a:lnTo>
                    <a:lnTo>
                      <a:pt x="53" y="26"/>
                    </a:lnTo>
                    <a:cubicBezTo>
                      <a:pt x="53" y="41"/>
                      <a:pt x="41" y="53"/>
                      <a:pt x="26" y="53"/>
                    </a:cubicBezTo>
                    <a:cubicBezTo>
                      <a:pt x="12" y="53"/>
                      <a:pt x="0" y="41"/>
                      <a:pt x="0" y="26"/>
                    </a:cubicBezTo>
                    <a:lnTo>
                      <a:pt x="0" y="26"/>
                    </a:lnTo>
                    <a:lnTo>
                      <a:pt x="0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50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194" name="Freeform 192">
                <a:extLst>
                  <a:ext uri="{FF2B5EF4-FFF2-40B4-BE49-F238E27FC236}">
                    <a16:creationId xmlns:a16="http://schemas.microsoft.com/office/drawing/2014/main" id="{15FF229B-AB10-C108-3B8E-5FAEE431C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0" y="2836"/>
                <a:ext cx="0" cy="16"/>
              </a:xfrm>
              <a:custGeom>
                <a:avLst/>
                <a:gdLst>
                  <a:gd name="T0" fmla="*/ 0 h 26"/>
                  <a:gd name="T1" fmla="*/ 0 h 26"/>
                  <a:gd name="T2" fmla="*/ 0 h 26"/>
                  <a:gd name="T3" fmla="*/ 26 h 26"/>
                  <a:gd name="T4" fmla="*/ 26 h 26"/>
                  <a:gd name="T5" fmla="*/ 0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195" name="Freeform 193">
                <a:extLst>
                  <a:ext uri="{FF2B5EF4-FFF2-40B4-BE49-F238E27FC236}">
                    <a16:creationId xmlns:a16="http://schemas.microsoft.com/office/drawing/2014/main" id="{F7ABBCEB-2284-64CE-B78C-E249567DC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0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196" name="Freeform 194">
                <a:extLst>
                  <a:ext uri="{FF2B5EF4-FFF2-40B4-BE49-F238E27FC236}">
                    <a16:creationId xmlns:a16="http://schemas.microsoft.com/office/drawing/2014/main" id="{259B01A7-72C4-3A32-CB6C-D1CF0FBD5D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3" y="2836"/>
                <a:ext cx="32" cy="33"/>
              </a:xfrm>
              <a:custGeom>
                <a:avLst/>
                <a:gdLst>
                  <a:gd name="T0" fmla="*/ 53 w 53"/>
                  <a:gd name="T1" fmla="*/ 0 h 53"/>
                  <a:gd name="T2" fmla="*/ 53 w 53"/>
                  <a:gd name="T3" fmla="*/ 0 h 53"/>
                  <a:gd name="T4" fmla="*/ 53 w 53"/>
                  <a:gd name="T5" fmla="*/ 26 h 53"/>
                  <a:gd name="T6" fmla="*/ 53 w 53"/>
                  <a:gd name="T7" fmla="*/ 26 h 53"/>
                  <a:gd name="T8" fmla="*/ 26 w 53"/>
                  <a:gd name="T9" fmla="*/ 53 h 53"/>
                  <a:gd name="T10" fmla="*/ 0 w 53"/>
                  <a:gd name="T11" fmla="*/ 26 h 53"/>
                  <a:gd name="T12" fmla="*/ 0 w 53"/>
                  <a:gd name="T13" fmla="*/ 26 h 53"/>
                  <a:gd name="T14" fmla="*/ 0 w 53"/>
                  <a:gd name="T15" fmla="*/ 0 h 53"/>
                  <a:gd name="T16" fmla="*/ 53 w 53"/>
                  <a:gd name="T1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0"/>
                    </a:moveTo>
                    <a:lnTo>
                      <a:pt x="53" y="0"/>
                    </a:lnTo>
                    <a:lnTo>
                      <a:pt x="53" y="26"/>
                    </a:lnTo>
                    <a:lnTo>
                      <a:pt x="53" y="26"/>
                    </a:lnTo>
                    <a:cubicBezTo>
                      <a:pt x="53" y="41"/>
                      <a:pt x="41" y="53"/>
                      <a:pt x="26" y="53"/>
                    </a:cubicBezTo>
                    <a:cubicBezTo>
                      <a:pt x="12" y="53"/>
                      <a:pt x="0" y="41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50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197" name="Freeform 195">
                <a:extLst>
                  <a:ext uri="{FF2B5EF4-FFF2-40B4-BE49-F238E27FC236}">
                    <a16:creationId xmlns:a16="http://schemas.microsoft.com/office/drawing/2014/main" id="{4ABBAA17-5595-67CC-099F-927A6435E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3" y="2836"/>
                <a:ext cx="0" cy="16"/>
              </a:xfrm>
              <a:custGeom>
                <a:avLst/>
                <a:gdLst>
                  <a:gd name="T0" fmla="*/ 26 h 26"/>
                  <a:gd name="T1" fmla="*/ 26 h 26"/>
                  <a:gd name="T2" fmla="*/ 0 h 26"/>
                  <a:gd name="T3" fmla="*/ 0 h 26"/>
                  <a:gd name="T4" fmla="*/ 26 h 26"/>
                  <a:gd name="T5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26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198" name="Freeform 196">
                <a:extLst>
                  <a:ext uri="{FF2B5EF4-FFF2-40B4-BE49-F238E27FC236}">
                    <a16:creationId xmlns:a16="http://schemas.microsoft.com/office/drawing/2014/main" id="{1E65FA40-246D-5CEE-D85E-AD2554870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3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199" name="Freeform 197">
                <a:extLst>
                  <a:ext uri="{FF2B5EF4-FFF2-40B4-BE49-F238E27FC236}">
                    <a16:creationId xmlns:a16="http://schemas.microsoft.com/office/drawing/2014/main" id="{0C0FA4FF-8841-2F65-6137-096CB14E6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2836"/>
                <a:ext cx="33" cy="33"/>
              </a:xfrm>
              <a:custGeom>
                <a:avLst/>
                <a:gdLst>
                  <a:gd name="T0" fmla="*/ 53 w 53"/>
                  <a:gd name="T1" fmla="*/ 26 h 53"/>
                  <a:gd name="T2" fmla="*/ 53 w 53"/>
                  <a:gd name="T3" fmla="*/ 26 h 53"/>
                  <a:gd name="T4" fmla="*/ 27 w 53"/>
                  <a:gd name="T5" fmla="*/ 53 h 53"/>
                  <a:gd name="T6" fmla="*/ 0 w 53"/>
                  <a:gd name="T7" fmla="*/ 26 h 53"/>
                  <a:gd name="T8" fmla="*/ 0 w 53"/>
                  <a:gd name="T9" fmla="*/ 26 h 53"/>
                  <a:gd name="T10" fmla="*/ 0 w 53"/>
                  <a:gd name="T11" fmla="*/ 0 h 53"/>
                  <a:gd name="T12" fmla="*/ 53 w 53"/>
                  <a:gd name="T13" fmla="*/ 0 h 53"/>
                  <a:gd name="T14" fmla="*/ 53 w 53"/>
                  <a:gd name="T15" fmla="*/ 26 h 53"/>
                  <a:gd name="T16" fmla="*/ 53 w 53"/>
                  <a:gd name="T17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26"/>
                    </a:moveTo>
                    <a:lnTo>
                      <a:pt x="53" y="26"/>
                    </a:lnTo>
                    <a:cubicBezTo>
                      <a:pt x="53" y="41"/>
                      <a:pt x="41" y="53"/>
                      <a:pt x="27" y="53"/>
                    </a:cubicBezTo>
                    <a:cubicBezTo>
                      <a:pt x="12" y="53"/>
                      <a:pt x="0" y="41"/>
                      <a:pt x="0" y="26"/>
                    </a:cubicBezTo>
                    <a:lnTo>
                      <a:pt x="0" y="26"/>
                    </a:lnTo>
                    <a:lnTo>
                      <a:pt x="0" y="0"/>
                    </a:lnTo>
                    <a:lnTo>
                      <a:pt x="53" y="0"/>
                    </a:lnTo>
                    <a:lnTo>
                      <a:pt x="53" y="26"/>
                    </a:lnTo>
                    <a:cubicBezTo>
                      <a:pt x="53" y="26"/>
                      <a:pt x="53" y="26"/>
                      <a:pt x="53" y="26"/>
                    </a:cubicBezTo>
                    <a:close/>
                  </a:path>
                </a:pathLst>
              </a:custGeom>
              <a:solidFill>
                <a:srgbClr val="50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200" name="Freeform 198">
                <a:extLst>
                  <a:ext uri="{FF2B5EF4-FFF2-40B4-BE49-F238E27FC236}">
                    <a16:creationId xmlns:a16="http://schemas.microsoft.com/office/drawing/2014/main" id="{E3D5D1F3-0375-8D3E-732C-BD5CFD081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2836"/>
                <a:ext cx="0" cy="16"/>
              </a:xfrm>
              <a:custGeom>
                <a:avLst/>
                <a:gdLst>
                  <a:gd name="T0" fmla="*/ 26 h 26"/>
                  <a:gd name="T1" fmla="*/ 26 h 26"/>
                  <a:gd name="T2" fmla="*/ 0 h 26"/>
                  <a:gd name="T3" fmla="*/ 0 h 26"/>
                  <a:gd name="T4" fmla="*/ 26 h 26"/>
                  <a:gd name="T5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26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201" name="Freeform 199">
                <a:extLst>
                  <a:ext uri="{FF2B5EF4-FFF2-40B4-BE49-F238E27FC236}">
                    <a16:creationId xmlns:a16="http://schemas.microsoft.com/office/drawing/2014/main" id="{F69BA860-E11F-68B3-8ED2-F6A24C2414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202" name="Freeform 200">
                <a:extLst>
                  <a:ext uri="{FF2B5EF4-FFF2-40B4-BE49-F238E27FC236}">
                    <a16:creationId xmlns:a16="http://schemas.microsoft.com/office/drawing/2014/main" id="{7455036C-BCFA-5285-69CF-FE9CA041A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" y="2836"/>
                <a:ext cx="33" cy="33"/>
              </a:xfrm>
              <a:custGeom>
                <a:avLst/>
                <a:gdLst>
                  <a:gd name="T0" fmla="*/ 53 w 53"/>
                  <a:gd name="T1" fmla="*/ 0 h 53"/>
                  <a:gd name="T2" fmla="*/ 53 w 53"/>
                  <a:gd name="T3" fmla="*/ 0 h 53"/>
                  <a:gd name="T4" fmla="*/ 53 w 53"/>
                  <a:gd name="T5" fmla="*/ 26 h 53"/>
                  <a:gd name="T6" fmla="*/ 53 w 53"/>
                  <a:gd name="T7" fmla="*/ 26 h 53"/>
                  <a:gd name="T8" fmla="*/ 26 w 53"/>
                  <a:gd name="T9" fmla="*/ 53 h 53"/>
                  <a:gd name="T10" fmla="*/ 0 w 53"/>
                  <a:gd name="T11" fmla="*/ 26 h 53"/>
                  <a:gd name="T12" fmla="*/ 0 w 53"/>
                  <a:gd name="T13" fmla="*/ 26 h 53"/>
                  <a:gd name="T14" fmla="*/ 0 w 53"/>
                  <a:gd name="T15" fmla="*/ 0 h 53"/>
                  <a:gd name="T16" fmla="*/ 53 w 53"/>
                  <a:gd name="T1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0"/>
                    </a:moveTo>
                    <a:lnTo>
                      <a:pt x="53" y="0"/>
                    </a:lnTo>
                    <a:lnTo>
                      <a:pt x="53" y="26"/>
                    </a:lnTo>
                    <a:lnTo>
                      <a:pt x="53" y="26"/>
                    </a:lnTo>
                    <a:cubicBezTo>
                      <a:pt x="53" y="41"/>
                      <a:pt x="41" y="53"/>
                      <a:pt x="26" y="53"/>
                    </a:cubicBezTo>
                    <a:cubicBezTo>
                      <a:pt x="12" y="53"/>
                      <a:pt x="0" y="41"/>
                      <a:pt x="0" y="26"/>
                    </a:cubicBezTo>
                    <a:lnTo>
                      <a:pt x="0" y="26"/>
                    </a:lnTo>
                    <a:lnTo>
                      <a:pt x="0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50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203" name="Freeform 201">
                <a:extLst>
                  <a:ext uri="{FF2B5EF4-FFF2-40B4-BE49-F238E27FC236}">
                    <a16:creationId xmlns:a16="http://schemas.microsoft.com/office/drawing/2014/main" id="{1A5B4936-721C-FAD3-2169-4B8FD719A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8" y="2836"/>
                <a:ext cx="0" cy="16"/>
              </a:xfrm>
              <a:custGeom>
                <a:avLst/>
                <a:gdLst>
                  <a:gd name="T0" fmla="*/ 26 h 26"/>
                  <a:gd name="T1" fmla="*/ 26 h 26"/>
                  <a:gd name="T2" fmla="*/ 0 h 26"/>
                  <a:gd name="T3" fmla="*/ 0 h 26"/>
                  <a:gd name="T4" fmla="*/ 26 h 26"/>
                  <a:gd name="T5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26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204" name="Freeform 202">
                <a:extLst>
                  <a:ext uri="{FF2B5EF4-FFF2-40B4-BE49-F238E27FC236}">
                    <a16:creationId xmlns:a16="http://schemas.microsoft.com/office/drawing/2014/main" id="{BC522CAD-97CD-D4EE-1DBA-E4ED83C70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8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205" name="Freeform 203">
                <a:extLst>
                  <a:ext uri="{FF2B5EF4-FFF2-40B4-BE49-F238E27FC236}">
                    <a16:creationId xmlns:a16="http://schemas.microsoft.com/office/drawing/2014/main" id="{B28A75B0-A01F-D4BE-7004-5DF45182A8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2836"/>
                <a:ext cx="33" cy="33"/>
              </a:xfrm>
              <a:custGeom>
                <a:avLst/>
                <a:gdLst>
                  <a:gd name="T0" fmla="*/ 53 w 53"/>
                  <a:gd name="T1" fmla="*/ 0 h 53"/>
                  <a:gd name="T2" fmla="*/ 53 w 53"/>
                  <a:gd name="T3" fmla="*/ 0 h 53"/>
                  <a:gd name="T4" fmla="*/ 53 w 53"/>
                  <a:gd name="T5" fmla="*/ 26 h 53"/>
                  <a:gd name="T6" fmla="*/ 53 w 53"/>
                  <a:gd name="T7" fmla="*/ 26 h 53"/>
                  <a:gd name="T8" fmla="*/ 26 w 53"/>
                  <a:gd name="T9" fmla="*/ 53 h 53"/>
                  <a:gd name="T10" fmla="*/ 0 w 53"/>
                  <a:gd name="T11" fmla="*/ 26 h 53"/>
                  <a:gd name="T12" fmla="*/ 0 w 53"/>
                  <a:gd name="T13" fmla="*/ 26 h 53"/>
                  <a:gd name="T14" fmla="*/ 0 w 53"/>
                  <a:gd name="T15" fmla="*/ 0 h 53"/>
                  <a:gd name="T16" fmla="*/ 53 w 53"/>
                  <a:gd name="T1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0"/>
                    </a:moveTo>
                    <a:lnTo>
                      <a:pt x="53" y="0"/>
                    </a:lnTo>
                    <a:lnTo>
                      <a:pt x="53" y="26"/>
                    </a:lnTo>
                    <a:lnTo>
                      <a:pt x="53" y="26"/>
                    </a:lnTo>
                    <a:cubicBezTo>
                      <a:pt x="53" y="41"/>
                      <a:pt x="41" y="53"/>
                      <a:pt x="26" y="53"/>
                    </a:cubicBezTo>
                    <a:cubicBezTo>
                      <a:pt x="12" y="53"/>
                      <a:pt x="0" y="41"/>
                      <a:pt x="0" y="26"/>
                    </a:cubicBezTo>
                    <a:lnTo>
                      <a:pt x="0" y="26"/>
                    </a:lnTo>
                    <a:lnTo>
                      <a:pt x="0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50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206" name="Freeform 204">
                <a:extLst>
                  <a:ext uri="{FF2B5EF4-FFF2-40B4-BE49-F238E27FC236}">
                    <a16:creationId xmlns:a16="http://schemas.microsoft.com/office/drawing/2014/main" id="{EA6DDF46-8B02-0C90-A6D6-743F99D1F3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2836"/>
                <a:ext cx="0" cy="16"/>
              </a:xfrm>
              <a:custGeom>
                <a:avLst/>
                <a:gdLst>
                  <a:gd name="T0" fmla="*/ 26 h 26"/>
                  <a:gd name="T1" fmla="*/ 26 h 26"/>
                  <a:gd name="T2" fmla="*/ 0 h 26"/>
                  <a:gd name="T3" fmla="*/ 0 h 26"/>
                  <a:gd name="T4" fmla="*/ 26 h 26"/>
                  <a:gd name="T5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26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207" name="Freeform 205">
                <a:extLst>
                  <a:ext uri="{FF2B5EF4-FFF2-40B4-BE49-F238E27FC236}">
                    <a16:creationId xmlns:a16="http://schemas.microsoft.com/office/drawing/2014/main" id="{5E65581B-16AC-587D-CF97-0F009F01A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208" name="Freeform 206">
                <a:extLst>
                  <a:ext uri="{FF2B5EF4-FFF2-40B4-BE49-F238E27FC236}">
                    <a16:creationId xmlns:a16="http://schemas.microsoft.com/office/drawing/2014/main" id="{EEA602DA-1011-3EC8-307E-AD6FDC24B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" y="2836"/>
                <a:ext cx="33" cy="33"/>
              </a:xfrm>
              <a:custGeom>
                <a:avLst/>
                <a:gdLst>
                  <a:gd name="T0" fmla="*/ 53 w 53"/>
                  <a:gd name="T1" fmla="*/ 26 h 53"/>
                  <a:gd name="T2" fmla="*/ 53 w 53"/>
                  <a:gd name="T3" fmla="*/ 26 h 53"/>
                  <a:gd name="T4" fmla="*/ 40 w 53"/>
                  <a:gd name="T5" fmla="*/ 49 h 53"/>
                  <a:gd name="T6" fmla="*/ 27 w 53"/>
                  <a:gd name="T7" fmla="*/ 53 h 53"/>
                  <a:gd name="T8" fmla="*/ 0 w 53"/>
                  <a:gd name="T9" fmla="*/ 26 h 53"/>
                  <a:gd name="T10" fmla="*/ 0 w 53"/>
                  <a:gd name="T11" fmla="*/ 26 h 53"/>
                  <a:gd name="T12" fmla="*/ 0 w 53"/>
                  <a:gd name="T13" fmla="*/ 0 h 53"/>
                  <a:gd name="T14" fmla="*/ 53 w 53"/>
                  <a:gd name="T15" fmla="*/ 0 h 53"/>
                  <a:gd name="T16" fmla="*/ 53 w 53"/>
                  <a:gd name="T17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26"/>
                    </a:moveTo>
                    <a:lnTo>
                      <a:pt x="53" y="26"/>
                    </a:lnTo>
                    <a:cubicBezTo>
                      <a:pt x="53" y="36"/>
                      <a:pt x="48" y="45"/>
                      <a:pt x="40" y="49"/>
                    </a:cubicBezTo>
                    <a:cubicBezTo>
                      <a:pt x="36" y="51"/>
                      <a:pt x="31" y="53"/>
                      <a:pt x="27" y="53"/>
                    </a:cubicBezTo>
                    <a:cubicBezTo>
                      <a:pt x="12" y="53"/>
                      <a:pt x="0" y="41"/>
                      <a:pt x="0" y="26"/>
                    </a:cubicBezTo>
                    <a:lnTo>
                      <a:pt x="0" y="26"/>
                    </a:lnTo>
                    <a:lnTo>
                      <a:pt x="0" y="0"/>
                    </a:lnTo>
                    <a:lnTo>
                      <a:pt x="53" y="0"/>
                    </a:lnTo>
                    <a:lnTo>
                      <a:pt x="53" y="26"/>
                    </a:lnTo>
                    <a:close/>
                  </a:path>
                </a:pathLst>
              </a:custGeom>
              <a:solidFill>
                <a:srgbClr val="50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209" name="Freeform 207">
                <a:extLst>
                  <a:ext uri="{FF2B5EF4-FFF2-40B4-BE49-F238E27FC236}">
                    <a16:creationId xmlns:a16="http://schemas.microsoft.com/office/drawing/2014/main" id="{31126634-612B-6534-91AF-5A8DD8724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" y="2836"/>
                <a:ext cx="0" cy="16"/>
              </a:xfrm>
              <a:custGeom>
                <a:avLst/>
                <a:gdLst>
                  <a:gd name="T0" fmla="*/ 26 h 26"/>
                  <a:gd name="T1" fmla="*/ 26 h 26"/>
                  <a:gd name="T2" fmla="*/ 26 h 26"/>
                  <a:gd name="T3" fmla="*/ 0 h 26"/>
                  <a:gd name="T4" fmla="*/ 0 h 26"/>
                  <a:gd name="T5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26"/>
                    </a:moveTo>
                    <a:lnTo>
                      <a:pt x="0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210" name="Freeform 208">
                <a:extLst>
                  <a:ext uri="{FF2B5EF4-FFF2-40B4-BE49-F238E27FC236}">
                    <a16:creationId xmlns:a16="http://schemas.microsoft.com/office/drawing/2014/main" id="{1831DFDE-BC78-CC71-B3E6-2ED25EAB6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211" name="Freeform 209">
                <a:extLst>
                  <a:ext uri="{FF2B5EF4-FFF2-40B4-BE49-F238E27FC236}">
                    <a16:creationId xmlns:a16="http://schemas.microsoft.com/office/drawing/2014/main" id="{5C096E55-B0E1-83FE-2576-ECCD7D666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" y="2737"/>
                <a:ext cx="232" cy="99"/>
              </a:xfrm>
              <a:custGeom>
                <a:avLst/>
                <a:gdLst>
                  <a:gd name="T0" fmla="*/ 373 w 373"/>
                  <a:gd name="T1" fmla="*/ 160 h 160"/>
                  <a:gd name="T2" fmla="*/ 373 w 373"/>
                  <a:gd name="T3" fmla="*/ 160 h 160"/>
                  <a:gd name="T4" fmla="*/ 0 w 373"/>
                  <a:gd name="T5" fmla="*/ 160 h 160"/>
                  <a:gd name="T6" fmla="*/ 54 w 373"/>
                  <a:gd name="T7" fmla="*/ 80 h 160"/>
                  <a:gd name="T8" fmla="*/ 174 w 373"/>
                  <a:gd name="T9" fmla="*/ 80 h 160"/>
                  <a:gd name="T10" fmla="*/ 174 w 373"/>
                  <a:gd name="T11" fmla="*/ 66 h 160"/>
                  <a:gd name="T12" fmla="*/ 80 w 373"/>
                  <a:gd name="T13" fmla="*/ 66 h 160"/>
                  <a:gd name="T14" fmla="*/ 80 w 373"/>
                  <a:gd name="T15" fmla="*/ 0 h 160"/>
                  <a:gd name="T16" fmla="*/ 293 w 373"/>
                  <a:gd name="T17" fmla="*/ 0 h 160"/>
                  <a:gd name="T18" fmla="*/ 293 w 373"/>
                  <a:gd name="T19" fmla="*/ 66 h 160"/>
                  <a:gd name="T20" fmla="*/ 200 w 373"/>
                  <a:gd name="T21" fmla="*/ 66 h 160"/>
                  <a:gd name="T22" fmla="*/ 200 w 373"/>
                  <a:gd name="T23" fmla="*/ 80 h 160"/>
                  <a:gd name="T24" fmla="*/ 320 w 373"/>
                  <a:gd name="T25" fmla="*/ 80 h 160"/>
                  <a:gd name="T26" fmla="*/ 373 w 373"/>
                  <a:gd name="T27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3" h="160">
                    <a:moveTo>
                      <a:pt x="373" y="160"/>
                    </a:moveTo>
                    <a:lnTo>
                      <a:pt x="373" y="160"/>
                    </a:lnTo>
                    <a:lnTo>
                      <a:pt x="0" y="160"/>
                    </a:lnTo>
                    <a:lnTo>
                      <a:pt x="54" y="80"/>
                    </a:lnTo>
                    <a:lnTo>
                      <a:pt x="174" y="80"/>
                    </a:lnTo>
                    <a:lnTo>
                      <a:pt x="174" y="66"/>
                    </a:lnTo>
                    <a:lnTo>
                      <a:pt x="80" y="66"/>
                    </a:lnTo>
                    <a:lnTo>
                      <a:pt x="80" y="0"/>
                    </a:lnTo>
                    <a:lnTo>
                      <a:pt x="293" y="0"/>
                    </a:lnTo>
                    <a:lnTo>
                      <a:pt x="293" y="66"/>
                    </a:lnTo>
                    <a:lnTo>
                      <a:pt x="200" y="66"/>
                    </a:lnTo>
                    <a:lnTo>
                      <a:pt x="200" y="80"/>
                    </a:lnTo>
                    <a:lnTo>
                      <a:pt x="320" y="80"/>
                    </a:lnTo>
                    <a:lnTo>
                      <a:pt x="373" y="160"/>
                    </a:lnTo>
                    <a:close/>
                  </a:path>
                </a:pathLst>
              </a:custGeom>
              <a:solidFill>
                <a:srgbClr val="50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</p:grpSp>
        <p:pic>
          <p:nvPicPr>
            <p:cNvPr id="188" name="Graphic 187">
              <a:extLst>
                <a:ext uri="{FF2B5EF4-FFF2-40B4-BE49-F238E27FC236}">
                  <a16:creationId xmlns:a16="http://schemas.microsoft.com/office/drawing/2014/main" id="{D26198BF-0C19-CEE2-9EF2-3B799625F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45701" y="3510972"/>
              <a:ext cx="300288" cy="270259"/>
            </a:xfrm>
            <a:prstGeom prst="rect">
              <a:avLst/>
            </a:prstGeom>
            <a:scene3d>
              <a:camera prst="isometricLeftDown">
                <a:rot lat="1200000" lon="1800000" rev="0"/>
              </a:camera>
              <a:lightRig rig="threePt" dir="t"/>
            </a:scene3d>
          </p:spPr>
        </p:pic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7266406-229F-C8FC-4671-374471156E14}"/>
                </a:ext>
              </a:extLst>
            </p:cNvPr>
            <p:cNvSpPr/>
            <p:nvPr/>
          </p:nvSpPr>
          <p:spPr>
            <a:xfrm>
              <a:off x="4501593" y="3166169"/>
              <a:ext cx="300288" cy="150144"/>
            </a:xfrm>
            <a:custGeom>
              <a:avLst/>
              <a:gdLst>
                <a:gd name="connsiteX0" fmla="*/ 304792 w 300288"/>
                <a:gd name="connsiteY0" fmla="*/ 0 h 150143"/>
                <a:gd name="connsiteX1" fmla="*/ 304792 w 300288"/>
                <a:gd name="connsiteY1" fmla="*/ 151645 h 150143"/>
                <a:gd name="connsiteX2" fmla="*/ 0 w 300288"/>
                <a:gd name="connsiteY2" fmla="*/ 151645 h 150143"/>
                <a:gd name="connsiteX3" fmla="*/ 0 w 300288"/>
                <a:gd name="connsiteY3" fmla="*/ 0 h 150143"/>
                <a:gd name="connsiteX4" fmla="*/ 0 w 300288"/>
                <a:gd name="connsiteY4" fmla="*/ 0 h 150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88" h="150143">
                  <a:moveTo>
                    <a:pt x="304792" y="0"/>
                  </a:moveTo>
                  <a:lnTo>
                    <a:pt x="304792" y="151645"/>
                  </a:lnTo>
                  <a:lnTo>
                    <a:pt x="0" y="15164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 w="14764" cap="flat">
              <a:noFill/>
              <a:prstDash val="solid"/>
              <a:miter/>
            </a:ln>
            <a:scene3d>
              <a:camera prst="isometricLeftDown">
                <a:rot lat="1200000" lon="1800000" rev="0"/>
              </a:camera>
              <a:lightRig rig="threePt" dir="t"/>
            </a:scene3d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E316153-E7E1-025F-F3B8-68CC0624C902}"/>
                </a:ext>
              </a:extLst>
            </p:cNvPr>
            <p:cNvSpPr/>
            <p:nvPr/>
          </p:nvSpPr>
          <p:spPr>
            <a:xfrm>
              <a:off x="4636723" y="3247428"/>
              <a:ext cx="30029" cy="457200"/>
            </a:xfrm>
            <a:custGeom>
              <a:avLst/>
              <a:gdLst>
                <a:gd name="connsiteX0" fmla="*/ 0 w 30028"/>
                <a:gd name="connsiteY0" fmla="*/ 0 h 105100"/>
                <a:gd name="connsiteX1" fmla="*/ 30029 w 30028"/>
                <a:gd name="connsiteY1" fmla="*/ 0 h 105100"/>
                <a:gd name="connsiteX2" fmla="*/ 30029 w 30028"/>
                <a:gd name="connsiteY2" fmla="*/ 114109 h 105100"/>
                <a:gd name="connsiteX3" fmla="*/ 0 w 30028"/>
                <a:gd name="connsiteY3" fmla="*/ 114109 h 10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28" h="105100">
                  <a:moveTo>
                    <a:pt x="0" y="0"/>
                  </a:moveTo>
                  <a:lnTo>
                    <a:pt x="30029" y="0"/>
                  </a:lnTo>
                  <a:lnTo>
                    <a:pt x="30029" y="114109"/>
                  </a:lnTo>
                  <a:lnTo>
                    <a:pt x="0" y="114109"/>
                  </a:lnTo>
                  <a:close/>
                </a:path>
              </a:pathLst>
            </a:custGeom>
            <a:solidFill>
              <a:schemeClr val="tx2"/>
            </a:solidFill>
            <a:ln w="14764" cap="flat">
              <a:noFill/>
              <a:prstDash val="solid"/>
              <a:miter/>
            </a:ln>
            <a:scene3d>
              <a:camera prst="isometricLeftDown">
                <a:rot lat="1200000" lon="1800000" rev="0"/>
              </a:camera>
              <a:lightRig rig="threePt" dir="t"/>
            </a:scene3d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216" name="Datacenter">
            <a:extLst>
              <a:ext uri="{FF2B5EF4-FFF2-40B4-BE49-F238E27FC236}">
                <a16:creationId xmlns:a16="http://schemas.microsoft.com/office/drawing/2014/main" id="{A1E2D3BA-48EE-3822-01DB-592E987D2C82}"/>
              </a:ext>
            </a:extLst>
          </p:cNvPr>
          <p:cNvGrpSpPr/>
          <p:nvPr/>
        </p:nvGrpSpPr>
        <p:grpSpPr>
          <a:xfrm>
            <a:off x="4926757" y="3254645"/>
            <a:ext cx="2228354" cy="737654"/>
            <a:chOff x="4940492" y="2766645"/>
            <a:chExt cx="2273037" cy="752445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6849E8AE-3FBD-C2A8-801E-EB722C470CF3}"/>
                </a:ext>
              </a:extLst>
            </p:cNvPr>
            <p:cNvSpPr/>
            <p:nvPr/>
          </p:nvSpPr>
          <p:spPr bwMode="auto">
            <a:xfrm>
              <a:off x="4940492" y="3144132"/>
              <a:ext cx="2273037" cy="37495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218" name="Data center">
              <a:extLst>
                <a:ext uri="{FF2B5EF4-FFF2-40B4-BE49-F238E27FC236}">
                  <a16:creationId xmlns:a16="http://schemas.microsoft.com/office/drawing/2014/main" id="{5FB588DA-8B7E-1452-E517-9EABA28FADF4}"/>
                </a:ext>
              </a:extLst>
            </p:cNvPr>
            <p:cNvGrpSpPr/>
            <p:nvPr/>
          </p:nvGrpSpPr>
          <p:grpSpPr>
            <a:xfrm>
              <a:off x="5378523" y="2767730"/>
              <a:ext cx="661768" cy="479991"/>
              <a:chOff x="5378523" y="2669869"/>
              <a:chExt cx="661768" cy="479991"/>
            </a:xfrm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1F5389F-8489-C94E-ADC5-AC9935711730}"/>
                  </a:ext>
                </a:extLst>
              </p:cNvPr>
              <p:cNvSpPr/>
              <p:nvPr/>
            </p:nvSpPr>
            <p:spPr>
              <a:xfrm flipH="1">
                <a:off x="5453076" y="2669869"/>
                <a:ext cx="159159" cy="88233"/>
              </a:xfrm>
              <a:custGeom>
                <a:avLst/>
                <a:gdLst>
                  <a:gd name="connsiteX0" fmla="*/ 0 w 143482"/>
                  <a:gd name="connsiteY0" fmla="*/ 0 h 67965"/>
                  <a:gd name="connsiteX1" fmla="*/ 147258 w 143482"/>
                  <a:gd name="connsiteY1" fmla="*/ 0 h 67965"/>
                  <a:gd name="connsiteX2" fmla="*/ 147258 w 143482"/>
                  <a:gd name="connsiteY2" fmla="*/ 71741 h 67965"/>
                  <a:gd name="connsiteX3" fmla="*/ 0 w 143482"/>
                  <a:gd name="connsiteY3" fmla="*/ 71741 h 6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482" h="67965">
                    <a:moveTo>
                      <a:pt x="0" y="0"/>
                    </a:moveTo>
                    <a:lnTo>
                      <a:pt x="147258" y="0"/>
                    </a:lnTo>
                    <a:lnTo>
                      <a:pt x="147258" y="71741"/>
                    </a:lnTo>
                    <a:lnTo>
                      <a:pt x="0" y="71741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69E909CB-BF5E-7EB6-BF10-B9FA046D8B0D}"/>
                  </a:ext>
                </a:extLst>
              </p:cNvPr>
              <p:cNvSpPr/>
              <p:nvPr/>
            </p:nvSpPr>
            <p:spPr>
              <a:xfrm flipH="1">
                <a:off x="5378523" y="2747774"/>
                <a:ext cx="159159" cy="402086"/>
              </a:xfrm>
              <a:custGeom>
                <a:avLst/>
                <a:gdLst>
                  <a:gd name="connsiteX0" fmla="*/ 0 w 143482"/>
                  <a:gd name="connsiteY0" fmla="*/ 0 h 362481"/>
                  <a:gd name="connsiteX1" fmla="*/ 147258 w 143482"/>
                  <a:gd name="connsiteY1" fmla="*/ 0 h 362481"/>
                  <a:gd name="connsiteX2" fmla="*/ 147258 w 143482"/>
                  <a:gd name="connsiteY2" fmla="*/ 363991 h 362481"/>
                  <a:gd name="connsiteX3" fmla="*/ 0 w 143482"/>
                  <a:gd name="connsiteY3" fmla="*/ 363991 h 36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482" h="362481">
                    <a:moveTo>
                      <a:pt x="0" y="0"/>
                    </a:moveTo>
                    <a:lnTo>
                      <a:pt x="147258" y="0"/>
                    </a:lnTo>
                    <a:lnTo>
                      <a:pt x="147258" y="363991"/>
                    </a:lnTo>
                    <a:lnTo>
                      <a:pt x="0" y="363991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6ED4F13-06E2-49DE-1B38-22BC3F7196F5}"/>
                  </a:ext>
                </a:extLst>
              </p:cNvPr>
              <p:cNvSpPr/>
              <p:nvPr/>
            </p:nvSpPr>
            <p:spPr>
              <a:xfrm flipH="1">
                <a:off x="5536007" y="2669869"/>
                <a:ext cx="251304" cy="477477"/>
              </a:xfrm>
              <a:custGeom>
                <a:avLst/>
                <a:gdLst>
                  <a:gd name="connsiteX0" fmla="*/ 157830 w 226550"/>
                  <a:gd name="connsiteY0" fmla="*/ 71741 h 430446"/>
                  <a:gd name="connsiteX1" fmla="*/ 157830 w 226550"/>
                  <a:gd name="connsiteY1" fmla="*/ 0 h 430446"/>
                  <a:gd name="connsiteX2" fmla="*/ 0 w 226550"/>
                  <a:gd name="connsiteY2" fmla="*/ 0 h 430446"/>
                  <a:gd name="connsiteX3" fmla="*/ 0 w 226550"/>
                  <a:gd name="connsiteY3" fmla="*/ 434977 h 430446"/>
                  <a:gd name="connsiteX4" fmla="*/ 101948 w 226550"/>
                  <a:gd name="connsiteY4" fmla="*/ 434977 h 430446"/>
                  <a:gd name="connsiteX5" fmla="*/ 157830 w 226550"/>
                  <a:gd name="connsiteY5" fmla="*/ 434977 h 430446"/>
                  <a:gd name="connsiteX6" fmla="*/ 231837 w 226550"/>
                  <a:gd name="connsiteY6" fmla="*/ 434977 h 430446"/>
                  <a:gd name="connsiteX7" fmla="*/ 231837 w 226550"/>
                  <a:gd name="connsiteY7" fmla="*/ 71741 h 430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550" h="430446">
                    <a:moveTo>
                      <a:pt x="157830" y="71741"/>
                    </a:moveTo>
                    <a:lnTo>
                      <a:pt x="157830" y="0"/>
                    </a:lnTo>
                    <a:lnTo>
                      <a:pt x="0" y="0"/>
                    </a:lnTo>
                    <a:lnTo>
                      <a:pt x="0" y="434977"/>
                    </a:lnTo>
                    <a:lnTo>
                      <a:pt x="101948" y="434977"/>
                    </a:lnTo>
                    <a:lnTo>
                      <a:pt x="157830" y="434977"/>
                    </a:lnTo>
                    <a:lnTo>
                      <a:pt x="231837" y="434977"/>
                    </a:lnTo>
                    <a:lnTo>
                      <a:pt x="231837" y="71741"/>
                    </a:lnTo>
                    <a:close/>
                  </a:path>
                </a:pathLst>
              </a:custGeom>
              <a:solidFill>
                <a:srgbClr val="50E6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C3A9742D-EA98-64C1-2A8B-57A113F010D6}"/>
                  </a:ext>
                </a:extLst>
              </p:cNvPr>
              <p:cNvSpPr/>
              <p:nvPr/>
            </p:nvSpPr>
            <p:spPr>
              <a:xfrm flipH="1">
                <a:off x="5553599" y="2928712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51253643-625B-8DDB-4163-FC0EF7ECFE1A}"/>
                  </a:ext>
                </a:extLst>
              </p:cNvPr>
              <p:cNvSpPr/>
              <p:nvPr/>
            </p:nvSpPr>
            <p:spPr>
              <a:xfrm flipH="1">
                <a:off x="5553599" y="2981486"/>
                <a:ext cx="209420" cy="33507"/>
              </a:xfrm>
              <a:custGeom>
                <a:avLst/>
                <a:gdLst>
                  <a:gd name="connsiteX0" fmla="*/ 188792 w 188792"/>
                  <a:gd name="connsiteY0" fmla="*/ 34738 h 30206"/>
                  <a:gd name="connsiteX1" fmla="*/ 0 w 188792"/>
                  <a:gd name="connsiteY1" fmla="*/ 34738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4738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4738"/>
                    </a:moveTo>
                    <a:lnTo>
                      <a:pt x="0" y="34738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4738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D5CCC1D2-8EB7-AA0A-5802-3FDB8851E6F0}"/>
                  </a:ext>
                </a:extLst>
              </p:cNvPr>
              <p:cNvSpPr/>
              <p:nvPr/>
            </p:nvSpPr>
            <p:spPr>
              <a:xfrm flipH="1">
                <a:off x="5553599" y="3033422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A4562542-7ACB-CED4-F80C-5A691F294544}"/>
                  </a:ext>
                </a:extLst>
              </p:cNvPr>
              <p:cNvSpPr/>
              <p:nvPr/>
            </p:nvSpPr>
            <p:spPr>
              <a:xfrm flipH="1">
                <a:off x="5553599" y="3085359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E72AEB91-912C-5436-1A75-2C14046DC0B4}"/>
                  </a:ext>
                </a:extLst>
              </p:cNvPr>
              <p:cNvSpPr/>
              <p:nvPr/>
            </p:nvSpPr>
            <p:spPr>
              <a:xfrm flipH="1">
                <a:off x="5733700" y="309541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FCCE9DFA-1CCA-8407-D944-C4D9509D3569}"/>
                  </a:ext>
                </a:extLst>
              </p:cNvPr>
              <p:cNvSpPr/>
              <p:nvPr/>
            </p:nvSpPr>
            <p:spPr>
              <a:xfrm flipH="1">
                <a:off x="5704381" y="309541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4A5AF893-5832-788F-8B91-56C176B50763}"/>
                  </a:ext>
                </a:extLst>
              </p:cNvPr>
              <p:cNvSpPr/>
              <p:nvPr/>
            </p:nvSpPr>
            <p:spPr>
              <a:xfrm flipH="1">
                <a:off x="5675062" y="309541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052AEE5A-EB7A-1C0B-BED7-4EF3C0DDBAFC}"/>
                  </a:ext>
                </a:extLst>
              </p:cNvPr>
              <p:cNvSpPr/>
              <p:nvPr/>
            </p:nvSpPr>
            <p:spPr>
              <a:xfrm flipH="1">
                <a:off x="5733700" y="3042636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31081E1D-06BF-DE5D-41E2-ECD64832F96A}"/>
                  </a:ext>
                </a:extLst>
              </p:cNvPr>
              <p:cNvSpPr/>
              <p:nvPr/>
            </p:nvSpPr>
            <p:spPr>
              <a:xfrm flipH="1">
                <a:off x="5704381" y="3042636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11939664-2A84-7CD4-87E4-DC6817BB0C3F}"/>
                  </a:ext>
                </a:extLst>
              </p:cNvPr>
              <p:cNvSpPr/>
              <p:nvPr/>
            </p:nvSpPr>
            <p:spPr>
              <a:xfrm flipH="1">
                <a:off x="5675062" y="3042636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F4806081-0A44-8A8D-2371-019E84C97DCD}"/>
                  </a:ext>
                </a:extLst>
              </p:cNvPr>
              <p:cNvSpPr/>
              <p:nvPr/>
            </p:nvSpPr>
            <p:spPr>
              <a:xfrm flipH="1">
                <a:off x="5733700" y="29907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3AB7D66-1822-8467-75D5-2092EBEA478B}"/>
                  </a:ext>
                </a:extLst>
              </p:cNvPr>
              <p:cNvSpPr/>
              <p:nvPr/>
            </p:nvSpPr>
            <p:spPr>
              <a:xfrm flipH="1">
                <a:off x="5704381" y="29907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1672652C-0BF4-303A-5B34-0CB32277198C}"/>
                  </a:ext>
                </a:extLst>
              </p:cNvPr>
              <p:cNvSpPr/>
              <p:nvPr/>
            </p:nvSpPr>
            <p:spPr>
              <a:xfrm flipH="1">
                <a:off x="5675062" y="29907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FF118540-5ED9-5AD9-5578-1675956415CF}"/>
                  </a:ext>
                </a:extLst>
              </p:cNvPr>
              <p:cNvSpPr/>
              <p:nvPr/>
            </p:nvSpPr>
            <p:spPr>
              <a:xfrm flipH="1">
                <a:off x="5733700" y="293876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BEFCDCC5-398A-523D-127F-210D302721BE}"/>
                  </a:ext>
                </a:extLst>
              </p:cNvPr>
              <p:cNvSpPr/>
              <p:nvPr/>
            </p:nvSpPr>
            <p:spPr>
              <a:xfrm flipH="1">
                <a:off x="5704381" y="293876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C2EAC589-FAF8-AC13-A3D6-26E665BB3A1D}"/>
                  </a:ext>
                </a:extLst>
              </p:cNvPr>
              <p:cNvSpPr/>
              <p:nvPr/>
            </p:nvSpPr>
            <p:spPr>
              <a:xfrm flipH="1">
                <a:off x="5675062" y="293876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097AB1CB-E5AD-C746-F03B-9E1A092AA5BE}"/>
                  </a:ext>
                </a:extLst>
              </p:cNvPr>
              <p:cNvSpPr/>
              <p:nvPr/>
            </p:nvSpPr>
            <p:spPr>
              <a:xfrm flipH="1">
                <a:off x="5556112" y="2825677"/>
                <a:ext cx="209420" cy="33507"/>
              </a:xfrm>
              <a:custGeom>
                <a:avLst/>
                <a:gdLst>
                  <a:gd name="connsiteX0" fmla="*/ 188792 w 188792"/>
                  <a:gd name="connsiteY0" fmla="*/ 34738 h 30206"/>
                  <a:gd name="connsiteX1" fmla="*/ 0 w 188792"/>
                  <a:gd name="connsiteY1" fmla="*/ 34738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4738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4738"/>
                    </a:moveTo>
                    <a:lnTo>
                      <a:pt x="0" y="34738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4738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CC88E99F-8B7D-D8D9-46F3-BB1104A3E2B6}"/>
                  </a:ext>
                </a:extLst>
              </p:cNvPr>
              <p:cNvSpPr/>
              <p:nvPr/>
            </p:nvSpPr>
            <p:spPr>
              <a:xfrm flipH="1">
                <a:off x="5556112" y="2877614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100EAAAD-83C7-894A-08DD-0874473447E3}"/>
                  </a:ext>
                </a:extLst>
              </p:cNvPr>
              <p:cNvSpPr/>
              <p:nvPr/>
            </p:nvSpPr>
            <p:spPr>
              <a:xfrm flipH="1">
                <a:off x="5736213" y="283489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A7E66F21-7C1B-5ECF-B86C-C83B99C00311}"/>
                  </a:ext>
                </a:extLst>
              </p:cNvPr>
              <p:cNvSpPr/>
              <p:nvPr/>
            </p:nvSpPr>
            <p:spPr>
              <a:xfrm flipH="1">
                <a:off x="5706894" y="283489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A0105F01-FB18-6F21-5B25-DAE5F6DBD842}"/>
                  </a:ext>
                </a:extLst>
              </p:cNvPr>
              <p:cNvSpPr/>
              <p:nvPr/>
            </p:nvSpPr>
            <p:spPr>
              <a:xfrm flipH="1">
                <a:off x="5676738" y="283489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3593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25693B02-DBAE-3DA3-AA4D-BB0A5ADA3E38}"/>
                  </a:ext>
                </a:extLst>
              </p:cNvPr>
              <p:cNvSpPr/>
              <p:nvPr/>
            </p:nvSpPr>
            <p:spPr>
              <a:xfrm flipH="1">
                <a:off x="5556112" y="2773741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7A31ECAA-9E5E-8AB0-24A6-B493984A6A6F}"/>
                  </a:ext>
                </a:extLst>
              </p:cNvPr>
              <p:cNvSpPr/>
              <p:nvPr/>
            </p:nvSpPr>
            <p:spPr>
              <a:xfrm flipH="1">
                <a:off x="5737051" y="278379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90C2FCB1-14F5-B1D0-FE10-D375E5FE7A75}"/>
                  </a:ext>
                </a:extLst>
              </p:cNvPr>
              <p:cNvSpPr/>
              <p:nvPr/>
            </p:nvSpPr>
            <p:spPr>
              <a:xfrm flipH="1">
                <a:off x="5707732" y="278379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4DB99FB2-6CB8-CA37-3C1A-6DCCBB6A53A0}"/>
                  </a:ext>
                </a:extLst>
              </p:cNvPr>
              <p:cNvSpPr/>
              <p:nvPr/>
            </p:nvSpPr>
            <p:spPr>
              <a:xfrm flipH="1">
                <a:off x="5678413" y="278379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2F0EEDD7-8664-5C58-09EE-B85CCFDD07AE}"/>
                  </a:ext>
                </a:extLst>
              </p:cNvPr>
              <p:cNvSpPr/>
              <p:nvPr/>
            </p:nvSpPr>
            <p:spPr>
              <a:xfrm flipH="1">
                <a:off x="5788987" y="2669869"/>
                <a:ext cx="251304" cy="477477"/>
              </a:xfrm>
              <a:custGeom>
                <a:avLst/>
                <a:gdLst>
                  <a:gd name="connsiteX0" fmla="*/ 71741 w 226550"/>
                  <a:gd name="connsiteY0" fmla="*/ 0 h 430446"/>
                  <a:gd name="connsiteX1" fmla="*/ 71741 w 226550"/>
                  <a:gd name="connsiteY1" fmla="*/ 71741 h 430446"/>
                  <a:gd name="connsiteX2" fmla="*/ 0 w 226550"/>
                  <a:gd name="connsiteY2" fmla="*/ 71741 h 430446"/>
                  <a:gd name="connsiteX3" fmla="*/ 0 w 226550"/>
                  <a:gd name="connsiteY3" fmla="*/ 434977 h 430446"/>
                  <a:gd name="connsiteX4" fmla="*/ 71741 w 226550"/>
                  <a:gd name="connsiteY4" fmla="*/ 434977 h 430446"/>
                  <a:gd name="connsiteX5" fmla="*/ 129134 w 226550"/>
                  <a:gd name="connsiteY5" fmla="*/ 434977 h 430446"/>
                  <a:gd name="connsiteX6" fmla="*/ 229572 w 226550"/>
                  <a:gd name="connsiteY6" fmla="*/ 434977 h 430446"/>
                  <a:gd name="connsiteX7" fmla="*/ 229572 w 226550"/>
                  <a:gd name="connsiteY7" fmla="*/ 0 h 430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550" h="430446">
                    <a:moveTo>
                      <a:pt x="71741" y="0"/>
                    </a:moveTo>
                    <a:lnTo>
                      <a:pt x="71741" y="71741"/>
                    </a:lnTo>
                    <a:lnTo>
                      <a:pt x="0" y="71741"/>
                    </a:lnTo>
                    <a:lnTo>
                      <a:pt x="0" y="434977"/>
                    </a:lnTo>
                    <a:lnTo>
                      <a:pt x="71741" y="434977"/>
                    </a:lnTo>
                    <a:lnTo>
                      <a:pt x="129134" y="434977"/>
                    </a:lnTo>
                    <a:lnTo>
                      <a:pt x="229572" y="434977"/>
                    </a:lnTo>
                    <a:lnTo>
                      <a:pt x="229572" y="0"/>
                    </a:lnTo>
                    <a:close/>
                  </a:path>
                </a:pathLst>
              </a:custGeom>
              <a:solidFill>
                <a:srgbClr val="50E6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62745497-0933-3CEE-81C0-17E190D0B9AC}"/>
                  </a:ext>
                </a:extLst>
              </p:cNvPr>
              <p:cNvSpPr/>
              <p:nvPr/>
            </p:nvSpPr>
            <p:spPr>
              <a:xfrm flipH="1">
                <a:off x="5800715" y="2930388"/>
                <a:ext cx="209420" cy="33507"/>
              </a:xfrm>
              <a:custGeom>
                <a:avLst/>
                <a:gdLst>
                  <a:gd name="connsiteX0" fmla="*/ 188792 w 188792"/>
                  <a:gd name="connsiteY0" fmla="*/ 34738 h 30206"/>
                  <a:gd name="connsiteX1" fmla="*/ 0 w 188792"/>
                  <a:gd name="connsiteY1" fmla="*/ 34738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4738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4738"/>
                    </a:moveTo>
                    <a:lnTo>
                      <a:pt x="0" y="34738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4738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88660DA6-BD09-FA4D-126E-70A1AA44EF07}"/>
                  </a:ext>
                </a:extLst>
              </p:cNvPr>
              <p:cNvSpPr/>
              <p:nvPr/>
            </p:nvSpPr>
            <p:spPr>
              <a:xfrm flipH="1">
                <a:off x="5800715" y="2982324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12219D1A-CCFF-D2C3-476A-E9CF78E1F13C}"/>
                  </a:ext>
                </a:extLst>
              </p:cNvPr>
              <p:cNvSpPr/>
              <p:nvPr/>
            </p:nvSpPr>
            <p:spPr>
              <a:xfrm flipH="1">
                <a:off x="5800715" y="3034260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C2EB5479-2BD3-F39A-421A-06161A21278F}"/>
                  </a:ext>
                </a:extLst>
              </p:cNvPr>
              <p:cNvSpPr/>
              <p:nvPr/>
            </p:nvSpPr>
            <p:spPr>
              <a:xfrm flipH="1">
                <a:off x="5800715" y="3086196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D73213A6-E514-CFE4-C486-1607ED3BDC01}"/>
                  </a:ext>
                </a:extLst>
              </p:cNvPr>
              <p:cNvSpPr/>
              <p:nvPr/>
            </p:nvSpPr>
            <p:spPr>
              <a:xfrm flipH="1">
                <a:off x="5980816" y="309624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D147B842-1DFB-E618-EF05-7ACD02B36AB1}"/>
                  </a:ext>
                </a:extLst>
              </p:cNvPr>
              <p:cNvSpPr/>
              <p:nvPr/>
            </p:nvSpPr>
            <p:spPr>
              <a:xfrm flipH="1">
                <a:off x="5951497" y="309624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70B84CD8-87E9-F80F-8B2F-B4BB19214BB3}"/>
                  </a:ext>
                </a:extLst>
              </p:cNvPr>
              <p:cNvSpPr/>
              <p:nvPr/>
            </p:nvSpPr>
            <p:spPr>
              <a:xfrm flipH="1">
                <a:off x="5922178" y="309624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3776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75788822-2246-74E9-7D62-D342FD0D46BA}"/>
                  </a:ext>
                </a:extLst>
              </p:cNvPr>
              <p:cNvSpPr/>
              <p:nvPr/>
            </p:nvSpPr>
            <p:spPr>
              <a:xfrm flipH="1">
                <a:off x="5980816" y="304347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3887D163-2E8F-72F7-E658-1CCBE030CE17}"/>
                  </a:ext>
                </a:extLst>
              </p:cNvPr>
              <p:cNvSpPr/>
              <p:nvPr/>
            </p:nvSpPr>
            <p:spPr>
              <a:xfrm flipH="1">
                <a:off x="5951497" y="304347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8E3FFDF7-7267-3368-0846-BE87D96DEEB4}"/>
                  </a:ext>
                </a:extLst>
              </p:cNvPr>
              <p:cNvSpPr/>
              <p:nvPr/>
            </p:nvSpPr>
            <p:spPr>
              <a:xfrm flipH="1">
                <a:off x="5922178" y="304347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3776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BBD14707-652F-582B-5CDE-0D4DE831FB1A}"/>
                  </a:ext>
                </a:extLst>
              </p:cNvPr>
              <p:cNvSpPr/>
              <p:nvPr/>
            </p:nvSpPr>
            <p:spPr>
              <a:xfrm flipH="1">
                <a:off x="5980816" y="29396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BD65AFEE-55C6-7858-3055-03A8578A26B3}"/>
                  </a:ext>
                </a:extLst>
              </p:cNvPr>
              <p:cNvSpPr/>
              <p:nvPr/>
            </p:nvSpPr>
            <p:spPr>
              <a:xfrm flipH="1">
                <a:off x="5951497" y="29396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0A4DDA6C-89C1-2CB2-2759-F8E00541CBB4}"/>
                  </a:ext>
                </a:extLst>
              </p:cNvPr>
              <p:cNvSpPr/>
              <p:nvPr/>
            </p:nvSpPr>
            <p:spPr>
              <a:xfrm flipH="1">
                <a:off x="5922178" y="29396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3776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623EBA-D7DD-5389-18B4-3CAC440B0621}"/>
                  </a:ext>
                </a:extLst>
              </p:cNvPr>
              <p:cNvSpPr/>
              <p:nvPr/>
            </p:nvSpPr>
            <p:spPr>
              <a:xfrm flipH="1">
                <a:off x="5800715" y="2827353"/>
                <a:ext cx="209420" cy="33507"/>
              </a:xfrm>
              <a:custGeom>
                <a:avLst/>
                <a:gdLst>
                  <a:gd name="connsiteX0" fmla="*/ 188792 w 188792"/>
                  <a:gd name="connsiteY0" fmla="*/ 34738 h 30206"/>
                  <a:gd name="connsiteX1" fmla="*/ 0 w 188792"/>
                  <a:gd name="connsiteY1" fmla="*/ 34738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4738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4738"/>
                    </a:moveTo>
                    <a:lnTo>
                      <a:pt x="0" y="34738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4738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A6A3FE40-4DEC-6C36-0DA3-770FF0E124A9}"/>
                  </a:ext>
                </a:extLst>
              </p:cNvPr>
              <p:cNvSpPr/>
              <p:nvPr/>
            </p:nvSpPr>
            <p:spPr>
              <a:xfrm flipH="1">
                <a:off x="5800715" y="2879289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16010532-F19E-C498-88BD-0CA8F60AF312}"/>
                  </a:ext>
                </a:extLst>
              </p:cNvPr>
              <p:cNvSpPr/>
              <p:nvPr/>
            </p:nvSpPr>
            <p:spPr>
              <a:xfrm flipH="1">
                <a:off x="5980816" y="288850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2E5DA9C5-2C64-12AD-555D-0F4ECBCB7A99}"/>
                  </a:ext>
                </a:extLst>
              </p:cNvPr>
              <p:cNvSpPr/>
              <p:nvPr/>
            </p:nvSpPr>
            <p:spPr>
              <a:xfrm flipH="1">
                <a:off x="5951497" y="288850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BE8F1B18-D366-32E2-E1FC-96615E05C0B2}"/>
                  </a:ext>
                </a:extLst>
              </p:cNvPr>
              <p:cNvSpPr/>
              <p:nvPr/>
            </p:nvSpPr>
            <p:spPr>
              <a:xfrm flipH="1">
                <a:off x="5922178" y="288850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3776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0F2A8FAF-0F70-79CE-DE2D-FFE9623E12E3}"/>
                  </a:ext>
                </a:extLst>
              </p:cNvPr>
              <p:cNvSpPr/>
              <p:nvPr/>
            </p:nvSpPr>
            <p:spPr>
              <a:xfrm flipH="1">
                <a:off x="5980816" y="283656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6E47494-8CD3-6A58-0BD1-08C051803949}"/>
                  </a:ext>
                </a:extLst>
              </p:cNvPr>
              <p:cNvSpPr/>
              <p:nvPr/>
            </p:nvSpPr>
            <p:spPr>
              <a:xfrm flipH="1">
                <a:off x="5951497" y="283656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86A58520-D7A7-A293-8F5F-837753BC3FC3}"/>
                  </a:ext>
                </a:extLst>
              </p:cNvPr>
              <p:cNvSpPr/>
              <p:nvPr/>
            </p:nvSpPr>
            <p:spPr>
              <a:xfrm flipH="1">
                <a:off x="5922178" y="283656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3776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80FBB5F8-A3F8-A33E-3B62-F6D821855354}"/>
                  </a:ext>
                </a:extLst>
              </p:cNvPr>
              <p:cNvSpPr/>
              <p:nvPr/>
            </p:nvSpPr>
            <p:spPr>
              <a:xfrm flipH="1">
                <a:off x="5799878" y="2775416"/>
                <a:ext cx="209420" cy="33507"/>
              </a:xfrm>
              <a:custGeom>
                <a:avLst/>
                <a:gdLst>
                  <a:gd name="connsiteX0" fmla="*/ 188792 w 188792"/>
                  <a:gd name="connsiteY0" fmla="*/ 34738 h 30206"/>
                  <a:gd name="connsiteX1" fmla="*/ 0 w 188792"/>
                  <a:gd name="connsiteY1" fmla="*/ 34738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4738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4738"/>
                    </a:moveTo>
                    <a:lnTo>
                      <a:pt x="0" y="34738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4738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grpSp>
          <p:nvGrpSpPr>
            <p:cNvPr id="219" name="Data center">
              <a:extLst>
                <a:ext uri="{FF2B5EF4-FFF2-40B4-BE49-F238E27FC236}">
                  <a16:creationId xmlns:a16="http://schemas.microsoft.com/office/drawing/2014/main" id="{5F0F193C-28A0-513A-EAD0-40EEA9A1F9C7}"/>
                </a:ext>
              </a:extLst>
            </p:cNvPr>
            <p:cNvGrpSpPr/>
            <p:nvPr/>
          </p:nvGrpSpPr>
          <p:grpSpPr>
            <a:xfrm flipH="1">
              <a:off x="6079997" y="2766645"/>
              <a:ext cx="661768" cy="479991"/>
              <a:chOff x="5378523" y="2669869"/>
              <a:chExt cx="661768" cy="479991"/>
            </a:xfrm>
          </p:grpSpPr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B4831172-1A86-26EB-B83C-7A883589F91E}"/>
                  </a:ext>
                </a:extLst>
              </p:cNvPr>
              <p:cNvSpPr/>
              <p:nvPr/>
            </p:nvSpPr>
            <p:spPr>
              <a:xfrm flipH="1">
                <a:off x="5453076" y="2669869"/>
                <a:ext cx="159159" cy="88233"/>
              </a:xfrm>
              <a:custGeom>
                <a:avLst/>
                <a:gdLst>
                  <a:gd name="connsiteX0" fmla="*/ 0 w 143482"/>
                  <a:gd name="connsiteY0" fmla="*/ 0 h 67965"/>
                  <a:gd name="connsiteX1" fmla="*/ 147258 w 143482"/>
                  <a:gd name="connsiteY1" fmla="*/ 0 h 67965"/>
                  <a:gd name="connsiteX2" fmla="*/ 147258 w 143482"/>
                  <a:gd name="connsiteY2" fmla="*/ 71741 h 67965"/>
                  <a:gd name="connsiteX3" fmla="*/ 0 w 143482"/>
                  <a:gd name="connsiteY3" fmla="*/ 71741 h 6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482" h="67965">
                    <a:moveTo>
                      <a:pt x="0" y="0"/>
                    </a:moveTo>
                    <a:lnTo>
                      <a:pt x="147258" y="0"/>
                    </a:lnTo>
                    <a:lnTo>
                      <a:pt x="147258" y="71741"/>
                    </a:lnTo>
                    <a:lnTo>
                      <a:pt x="0" y="71741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C3B19A0A-36E7-152B-1BF9-4FDDC8B93C1C}"/>
                  </a:ext>
                </a:extLst>
              </p:cNvPr>
              <p:cNvSpPr/>
              <p:nvPr/>
            </p:nvSpPr>
            <p:spPr>
              <a:xfrm flipH="1">
                <a:off x="5378523" y="2747774"/>
                <a:ext cx="159159" cy="402086"/>
              </a:xfrm>
              <a:custGeom>
                <a:avLst/>
                <a:gdLst>
                  <a:gd name="connsiteX0" fmla="*/ 0 w 143482"/>
                  <a:gd name="connsiteY0" fmla="*/ 0 h 362481"/>
                  <a:gd name="connsiteX1" fmla="*/ 147258 w 143482"/>
                  <a:gd name="connsiteY1" fmla="*/ 0 h 362481"/>
                  <a:gd name="connsiteX2" fmla="*/ 147258 w 143482"/>
                  <a:gd name="connsiteY2" fmla="*/ 363991 h 362481"/>
                  <a:gd name="connsiteX3" fmla="*/ 0 w 143482"/>
                  <a:gd name="connsiteY3" fmla="*/ 363991 h 36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482" h="362481">
                    <a:moveTo>
                      <a:pt x="0" y="0"/>
                    </a:moveTo>
                    <a:lnTo>
                      <a:pt x="147258" y="0"/>
                    </a:lnTo>
                    <a:lnTo>
                      <a:pt x="147258" y="363991"/>
                    </a:lnTo>
                    <a:lnTo>
                      <a:pt x="0" y="363991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802CEC73-11D8-7AAE-6E1A-8079EF60837F}"/>
                  </a:ext>
                </a:extLst>
              </p:cNvPr>
              <p:cNvSpPr/>
              <p:nvPr/>
            </p:nvSpPr>
            <p:spPr>
              <a:xfrm flipH="1">
                <a:off x="5536007" y="2669869"/>
                <a:ext cx="251304" cy="477477"/>
              </a:xfrm>
              <a:custGeom>
                <a:avLst/>
                <a:gdLst>
                  <a:gd name="connsiteX0" fmla="*/ 157830 w 226550"/>
                  <a:gd name="connsiteY0" fmla="*/ 71741 h 430446"/>
                  <a:gd name="connsiteX1" fmla="*/ 157830 w 226550"/>
                  <a:gd name="connsiteY1" fmla="*/ 0 h 430446"/>
                  <a:gd name="connsiteX2" fmla="*/ 0 w 226550"/>
                  <a:gd name="connsiteY2" fmla="*/ 0 h 430446"/>
                  <a:gd name="connsiteX3" fmla="*/ 0 w 226550"/>
                  <a:gd name="connsiteY3" fmla="*/ 434977 h 430446"/>
                  <a:gd name="connsiteX4" fmla="*/ 101948 w 226550"/>
                  <a:gd name="connsiteY4" fmla="*/ 434977 h 430446"/>
                  <a:gd name="connsiteX5" fmla="*/ 157830 w 226550"/>
                  <a:gd name="connsiteY5" fmla="*/ 434977 h 430446"/>
                  <a:gd name="connsiteX6" fmla="*/ 231837 w 226550"/>
                  <a:gd name="connsiteY6" fmla="*/ 434977 h 430446"/>
                  <a:gd name="connsiteX7" fmla="*/ 231837 w 226550"/>
                  <a:gd name="connsiteY7" fmla="*/ 71741 h 430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550" h="430446">
                    <a:moveTo>
                      <a:pt x="157830" y="71741"/>
                    </a:moveTo>
                    <a:lnTo>
                      <a:pt x="157830" y="0"/>
                    </a:lnTo>
                    <a:lnTo>
                      <a:pt x="0" y="0"/>
                    </a:lnTo>
                    <a:lnTo>
                      <a:pt x="0" y="434977"/>
                    </a:lnTo>
                    <a:lnTo>
                      <a:pt x="101948" y="434977"/>
                    </a:lnTo>
                    <a:lnTo>
                      <a:pt x="157830" y="434977"/>
                    </a:lnTo>
                    <a:lnTo>
                      <a:pt x="231837" y="434977"/>
                    </a:lnTo>
                    <a:lnTo>
                      <a:pt x="231837" y="71741"/>
                    </a:lnTo>
                    <a:close/>
                  </a:path>
                </a:pathLst>
              </a:custGeom>
              <a:solidFill>
                <a:srgbClr val="50E6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C23379C-ADF5-BFA4-82B5-F401E4479A61}"/>
                  </a:ext>
                </a:extLst>
              </p:cNvPr>
              <p:cNvSpPr/>
              <p:nvPr/>
            </p:nvSpPr>
            <p:spPr>
              <a:xfrm flipH="1">
                <a:off x="5553599" y="2928712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FDE54E60-EC0F-C63C-8BB6-E6731C867710}"/>
                  </a:ext>
                </a:extLst>
              </p:cNvPr>
              <p:cNvSpPr/>
              <p:nvPr/>
            </p:nvSpPr>
            <p:spPr>
              <a:xfrm flipH="1">
                <a:off x="5553599" y="2981486"/>
                <a:ext cx="209420" cy="33507"/>
              </a:xfrm>
              <a:custGeom>
                <a:avLst/>
                <a:gdLst>
                  <a:gd name="connsiteX0" fmla="*/ 188792 w 188792"/>
                  <a:gd name="connsiteY0" fmla="*/ 34738 h 30206"/>
                  <a:gd name="connsiteX1" fmla="*/ 0 w 188792"/>
                  <a:gd name="connsiteY1" fmla="*/ 34738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4738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4738"/>
                    </a:moveTo>
                    <a:lnTo>
                      <a:pt x="0" y="34738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4738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BDEA157-2A23-1EF9-0293-154076A0EFDC}"/>
                  </a:ext>
                </a:extLst>
              </p:cNvPr>
              <p:cNvSpPr/>
              <p:nvPr/>
            </p:nvSpPr>
            <p:spPr>
              <a:xfrm flipH="1">
                <a:off x="5553599" y="3033422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80EBF26-9F2D-1B22-097A-378D783680F0}"/>
                  </a:ext>
                </a:extLst>
              </p:cNvPr>
              <p:cNvSpPr/>
              <p:nvPr/>
            </p:nvSpPr>
            <p:spPr>
              <a:xfrm flipH="1">
                <a:off x="5553599" y="3085359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9CE39AF9-2F8D-ABB1-822D-6B657E624096}"/>
                  </a:ext>
                </a:extLst>
              </p:cNvPr>
              <p:cNvSpPr/>
              <p:nvPr/>
            </p:nvSpPr>
            <p:spPr>
              <a:xfrm flipH="1">
                <a:off x="5733700" y="309541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41E1741B-85C7-2242-398A-7B4A0A020444}"/>
                  </a:ext>
                </a:extLst>
              </p:cNvPr>
              <p:cNvSpPr/>
              <p:nvPr/>
            </p:nvSpPr>
            <p:spPr>
              <a:xfrm flipH="1">
                <a:off x="5704381" y="309541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0826617C-EC2A-FA3D-135E-DAEAF740C217}"/>
                  </a:ext>
                </a:extLst>
              </p:cNvPr>
              <p:cNvSpPr/>
              <p:nvPr/>
            </p:nvSpPr>
            <p:spPr>
              <a:xfrm flipH="1">
                <a:off x="5675062" y="309541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18D7211-2255-A568-42CA-4A57659C9850}"/>
                  </a:ext>
                </a:extLst>
              </p:cNvPr>
              <p:cNvSpPr/>
              <p:nvPr/>
            </p:nvSpPr>
            <p:spPr>
              <a:xfrm flipH="1">
                <a:off x="5733700" y="3042636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A65E35CC-7BED-37B2-0D13-E5C8C2810380}"/>
                  </a:ext>
                </a:extLst>
              </p:cNvPr>
              <p:cNvSpPr/>
              <p:nvPr/>
            </p:nvSpPr>
            <p:spPr>
              <a:xfrm flipH="1">
                <a:off x="5704381" y="3042636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3A59DE93-E4A5-B43C-CF52-9F17E5323DD1}"/>
                  </a:ext>
                </a:extLst>
              </p:cNvPr>
              <p:cNvSpPr/>
              <p:nvPr/>
            </p:nvSpPr>
            <p:spPr>
              <a:xfrm flipH="1">
                <a:off x="5675062" y="3042636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112CCC1F-449B-ADBE-A677-EDED40A6F85C}"/>
                  </a:ext>
                </a:extLst>
              </p:cNvPr>
              <p:cNvSpPr/>
              <p:nvPr/>
            </p:nvSpPr>
            <p:spPr>
              <a:xfrm flipH="1">
                <a:off x="5733700" y="29907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9F6E64C3-0493-1E47-C355-543CF0EF091F}"/>
                  </a:ext>
                </a:extLst>
              </p:cNvPr>
              <p:cNvSpPr/>
              <p:nvPr/>
            </p:nvSpPr>
            <p:spPr>
              <a:xfrm flipH="1">
                <a:off x="5704381" y="29907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5D5A7A9E-4539-2286-3B55-6F6CB83CA7F3}"/>
                  </a:ext>
                </a:extLst>
              </p:cNvPr>
              <p:cNvSpPr/>
              <p:nvPr/>
            </p:nvSpPr>
            <p:spPr>
              <a:xfrm flipH="1">
                <a:off x="5675062" y="29907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D0407563-1AD3-19FB-9CF1-DFE35871DB6A}"/>
                  </a:ext>
                </a:extLst>
              </p:cNvPr>
              <p:cNvSpPr/>
              <p:nvPr/>
            </p:nvSpPr>
            <p:spPr>
              <a:xfrm flipH="1">
                <a:off x="5733700" y="293876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70A04CFC-AB0E-A817-A9AE-3464F96DD78E}"/>
                  </a:ext>
                </a:extLst>
              </p:cNvPr>
              <p:cNvSpPr/>
              <p:nvPr/>
            </p:nvSpPr>
            <p:spPr>
              <a:xfrm flipH="1">
                <a:off x="5704381" y="293876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49F8F5D-FCA2-83B8-8E85-3A7B8FC7B1D6}"/>
                  </a:ext>
                </a:extLst>
              </p:cNvPr>
              <p:cNvSpPr/>
              <p:nvPr/>
            </p:nvSpPr>
            <p:spPr>
              <a:xfrm flipH="1">
                <a:off x="5675062" y="293876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20C8566B-A335-3D09-714B-197B3C6A0D05}"/>
                  </a:ext>
                </a:extLst>
              </p:cNvPr>
              <p:cNvSpPr/>
              <p:nvPr/>
            </p:nvSpPr>
            <p:spPr>
              <a:xfrm flipH="1">
                <a:off x="5556112" y="2825677"/>
                <a:ext cx="209420" cy="33507"/>
              </a:xfrm>
              <a:custGeom>
                <a:avLst/>
                <a:gdLst>
                  <a:gd name="connsiteX0" fmla="*/ 188792 w 188792"/>
                  <a:gd name="connsiteY0" fmla="*/ 34738 h 30206"/>
                  <a:gd name="connsiteX1" fmla="*/ 0 w 188792"/>
                  <a:gd name="connsiteY1" fmla="*/ 34738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4738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4738"/>
                    </a:moveTo>
                    <a:lnTo>
                      <a:pt x="0" y="34738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4738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EE2A5615-67B7-23CB-1768-B022E4BC8542}"/>
                  </a:ext>
                </a:extLst>
              </p:cNvPr>
              <p:cNvSpPr/>
              <p:nvPr/>
            </p:nvSpPr>
            <p:spPr>
              <a:xfrm flipH="1">
                <a:off x="5556112" y="2877614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666AD18-8EE7-322C-48A6-B81BA77A7D9D}"/>
                  </a:ext>
                </a:extLst>
              </p:cNvPr>
              <p:cNvSpPr/>
              <p:nvPr/>
            </p:nvSpPr>
            <p:spPr>
              <a:xfrm flipH="1">
                <a:off x="5736213" y="283489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EF5346A5-E545-FC93-522C-DEC0520B4D9B}"/>
                  </a:ext>
                </a:extLst>
              </p:cNvPr>
              <p:cNvSpPr/>
              <p:nvPr/>
            </p:nvSpPr>
            <p:spPr>
              <a:xfrm flipH="1">
                <a:off x="5706894" y="283489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84A4E544-DFDC-8176-2D84-5E586B97E12E}"/>
                  </a:ext>
                </a:extLst>
              </p:cNvPr>
              <p:cNvSpPr/>
              <p:nvPr/>
            </p:nvSpPr>
            <p:spPr>
              <a:xfrm flipH="1">
                <a:off x="5676738" y="283489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3593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A307A473-AD79-7BE6-773D-EE6F9E2F337D}"/>
                  </a:ext>
                </a:extLst>
              </p:cNvPr>
              <p:cNvSpPr/>
              <p:nvPr/>
            </p:nvSpPr>
            <p:spPr>
              <a:xfrm flipH="1">
                <a:off x="5556112" y="2773741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057A99E5-AF76-AD0A-EDF2-E5701971EC5F}"/>
                  </a:ext>
                </a:extLst>
              </p:cNvPr>
              <p:cNvSpPr/>
              <p:nvPr/>
            </p:nvSpPr>
            <p:spPr>
              <a:xfrm flipH="1">
                <a:off x="5737051" y="278379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1B4398BF-091B-C6D9-CACD-7DB43F00E5A5}"/>
                  </a:ext>
                </a:extLst>
              </p:cNvPr>
              <p:cNvSpPr/>
              <p:nvPr/>
            </p:nvSpPr>
            <p:spPr>
              <a:xfrm flipH="1">
                <a:off x="5707732" y="278379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3A5A61BC-DBC7-186D-0433-5BF6BD711B39}"/>
                  </a:ext>
                </a:extLst>
              </p:cNvPr>
              <p:cNvSpPr/>
              <p:nvPr/>
            </p:nvSpPr>
            <p:spPr>
              <a:xfrm flipH="1">
                <a:off x="5678413" y="278379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59319D83-9229-9D16-B797-E0EF5875FDCA}"/>
                  </a:ext>
                </a:extLst>
              </p:cNvPr>
              <p:cNvSpPr/>
              <p:nvPr/>
            </p:nvSpPr>
            <p:spPr>
              <a:xfrm flipH="1">
                <a:off x="5788987" y="2669869"/>
                <a:ext cx="251304" cy="477477"/>
              </a:xfrm>
              <a:custGeom>
                <a:avLst/>
                <a:gdLst>
                  <a:gd name="connsiteX0" fmla="*/ 71741 w 226550"/>
                  <a:gd name="connsiteY0" fmla="*/ 0 h 430446"/>
                  <a:gd name="connsiteX1" fmla="*/ 71741 w 226550"/>
                  <a:gd name="connsiteY1" fmla="*/ 71741 h 430446"/>
                  <a:gd name="connsiteX2" fmla="*/ 0 w 226550"/>
                  <a:gd name="connsiteY2" fmla="*/ 71741 h 430446"/>
                  <a:gd name="connsiteX3" fmla="*/ 0 w 226550"/>
                  <a:gd name="connsiteY3" fmla="*/ 434977 h 430446"/>
                  <a:gd name="connsiteX4" fmla="*/ 71741 w 226550"/>
                  <a:gd name="connsiteY4" fmla="*/ 434977 h 430446"/>
                  <a:gd name="connsiteX5" fmla="*/ 129134 w 226550"/>
                  <a:gd name="connsiteY5" fmla="*/ 434977 h 430446"/>
                  <a:gd name="connsiteX6" fmla="*/ 229572 w 226550"/>
                  <a:gd name="connsiteY6" fmla="*/ 434977 h 430446"/>
                  <a:gd name="connsiteX7" fmla="*/ 229572 w 226550"/>
                  <a:gd name="connsiteY7" fmla="*/ 0 h 430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550" h="430446">
                    <a:moveTo>
                      <a:pt x="71741" y="0"/>
                    </a:moveTo>
                    <a:lnTo>
                      <a:pt x="71741" y="71741"/>
                    </a:lnTo>
                    <a:lnTo>
                      <a:pt x="0" y="71741"/>
                    </a:lnTo>
                    <a:lnTo>
                      <a:pt x="0" y="434977"/>
                    </a:lnTo>
                    <a:lnTo>
                      <a:pt x="71741" y="434977"/>
                    </a:lnTo>
                    <a:lnTo>
                      <a:pt x="129134" y="434977"/>
                    </a:lnTo>
                    <a:lnTo>
                      <a:pt x="229572" y="434977"/>
                    </a:lnTo>
                    <a:lnTo>
                      <a:pt x="229572" y="0"/>
                    </a:lnTo>
                    <a:close/>
                  </a:path>
                </a:pathLst>
              </a:custGeom>
              <a:solidFill>
                <a:srgbClr val="50E6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D6FAEB4A-02F7-DDB4-425F-608E95BC1E58}"/>
                  </a:ext>
                </a:extLst>
              </p:cNvPr>
              <p:cNvSpPr/>
              <p:nvPr/>
            </p:nvSpPr>
            <p:spPr>
              <a:xfrm flipH="1">
                <a:off x="5800715" y="2930388"/>
                <a:ext cx="209420" cy="33507"/>
              </a:xfrm>
              <a:custGeom>
                <a:avLst/>
                <a:gdLst>
                  <a:gd name="connsiteX0" fmla="*/ 188792 w 188792"/>
                  <a:gd name="connsiteY0" fmla="*/ 34738 h 30206"/>
                  <a:gd name="connsiteX1" fmla="*/ 0 w 188792"/>
                  <a:gd name="connsiteY1" fmla="*/ 34738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4738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4738"/>
                    </a:moveTo>
                    <a:lnTo>
                      <a:pt x="0" y="34738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4738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B3055193-F471-FF8C-F77B-3BD198E3BD9E}"/>
                  </a:ext>
                </a:extLst>
              </p:cNvPr>
              <p:cNvSpPr/>
              <p:nvPr/>
            </p:nvSpPr>
            <p:spPr>
              <a:xfrm flipH="1">
                <a:off x="5800715" y="2982324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BA5F2804-3286-1BB8-0F35-469AA4076296}"/>
                  </a:ext>
                </a:extLst>
              </p:cNvPr>
              <p:cNvSpPr/>
              <p:nvPr/>
            </p:nvSpPr>
            <p:spPr>
              <a:xfrm flipH="1">
                <a:off x="5800715" y="3034260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7C34954-C908-3501-0838-884C01B708C4}"/>
                  </a:ext>
                </a:extLst>
              </p:cNvPr>
              <p:cNvSpPr/>
              <p:nvPr/>
            </p:nvSpPr>
            <p:spPr>
              <a:xfrm flipH="1">
                <a:off x="5800715" y="3086196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FE1660BA-5B00-C74F-1A11-AE266BBA58B0}"/>
                  </a:ext>
                </a:extLst>
              </p:cNvPr>
              <p:cNvSpPr/>
              <p:nvPr/>
            </p:nvSpPr>
            <p:spPr>
              <a:xfrm flipH="1">
                <a:off x="5980816" y="309624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8CA76B57-0075-0345-4108-247F28507280}"/>
                  </a:ext>
                </a:extLst>
              </p:cNvPr>
              <p:cNvSpPr/>
              <p:nvPr/>
            </p:nvSpPr>
            <p:spPr>
              <a:xfrm flipH="1">
                <a:off x="5951497" y="309624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9D2120A4-5093-4AEB-2E2A-F42B74C19786}"/>
                  </a:ext>
                </a:extLst>
              </p:cNvPr>
              <p:cNvSpPr/>
              <p:nvPr/>
            </p:nvSpPr>
            <p:spPr>
              <a:xfrm flipH="1">
                <a:off x="5922178" y="309624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3776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3776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C7F376A1-FCBE-061B-5314-804FEC26012B}"/>
                  </a:ext>
                </a:extLst>
              </p:cNvPr>
              <p:cNvSpPr/>
              <p:nvPr/>
            </p:nvSpPr>
            <p:spPr>
              <a:xfrm flipH="1">
                <a:off x="5980816" y="304347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A0745A09-048D-852E-E3DC-65C6575BF29D}"/>
                  </a:ext>
                </a:extLst>
              </p:cNvPr>
              <p:cNvSpPr/>
              <p:nvPr/>
            </p:nvSpPr>
            <p:spPr>
              <a:xfrm flipH="1">
                <a:off x="5951497" y="304347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A02CA0B0-615B-A5D3-72EF-AEAB8B6C7CB7}"/>
                  </a:ext>
                </a:extLst>
              </p:cNvPr>
              <p:cNvSpPr/>
              <p:nvPr/>
            </p:nvSpPr>
            <p:spPr>
              <a:xfrm flipH="1">
                <a:off x="5922178" y="3043474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3776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4C941D01-DD69-2F09-B632-B18A0377EEDC}"/>
                  </a:ext>
                </a:extLst>
              </p:cNvPr>
              <p:cNvSpPr/>
              <p:nvPr/>
            </p:nvSpPr>
            <p:spPr>
              <a:xfrm flipH="1">
                <a:off x="5980816" y="29396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DAC7B97C-1090-4266-ED43-69EAA8E28AAB}"/>
                  </a:ext>
                </a:extLst>
              </p:cNvPr>
              <p:cNvSpPr/>
              <p:nvPr/>
            </p:nvSpPr>
            <p:spPr>
              <a:xfrm flipH="1">
                <a:off x="5951497" y="29396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AB31EC2C-20C0-0795-FCF4-9DCAC6058660}"/>
                  </a:ext>
                </a:extLst>
              </p:cNvPr>
              <p:cNvSpPr/>
              <p:nvPr/>
            </p:nvSpPr>
            <p:spPr>
              <a:xfrm flipH="1">
                <a:off x="5922178" y="2939601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3776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E6AA588E-92C3-0171-37AC-3707918D7CE4}"/>
                  </a:ext>
                </a:extLst>
              </p:cNvPr>
              <p:cNvSpPr/>
              <p:nvPr/>
            </p:nvSpPr>
            <p:spPr>
              <a:xfrm flipH="1">
                <a:off x="5800715" y="2827353"/>
                <a:ext cx="209420" cy="33507"/>
              </a:xfrm>
              <a:custGeom>
                <a:avLst/>
                <a:gdLst>
                  <a:gd name="connsiteX0" fmla="*/ 188792 w 188792"/>
                  <a:gd name="connsiteY0" fmla="*/ 34738 h 30206"/>
                  <a:gd name="connsiteX1" fmla="*/ 0 w 188792"/>
                  <a:gd name="connsiteY1" fmla="*/ 34738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4738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4738"/>
                    </a:moveTo>
                    <a:lnTo>
                      <a:pt x="0" y="34738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4738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D61B6CC2-3F15-C2F1-C8D2-259AC162F380}"/>
                  </a:ext>
                </a:extLst>
              </p:cNvPr>
              <p:cNvSpPr/>
              <p:nvPr/>
            </p:nvSpPr>
            <p:spPr>
              <a:xfrm flipH="1">
                <a:off x="5800715" y="2879289"/>
                <a:ext cx="209420" cy="33507"/>
              </a:xfrm>
              <a:custGeom>
                <a:avLst/>
                <a:gdLst>
                  <a:gd name="connsiteX0" fmla="*/ 188792 w 188792"/>
                  <a:gd name="connsiteY0" fmla="*/ 35493 h 30206"/>
                  <a:gd name="connsiteX1" fmla="*/ 0 w 188792"/>
                  <a:gd name="connsiteY1" fmla="*/ 35493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5493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5493"/>
                    </a:moveTo>
                    <a:lnTo>
                      <a:pt x="0" y="35493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5493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285A73A3-B7F1-2CDD-7392-AF7E6D520484}"/>
                  </a:ext>
                </a:extLst>
              </p:cNvPr>
              <p:cNvSpPr/>
              <p:nvPr/>
            </p:nvSpPr>
            <p:spPr>
              <a:xfrm flipH="1">
                <a:off x="5980816" y="288850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D169B907-E4C6-D7A1-0C09-2AAB198FBAAE}"/>
                  </a:ext>
                </a:extLst>
              </p:cNvPr>
              <p:cNvSpPr/>
              <p:nvPr/>
            </p:nvSpPr>
            <p:spPr>
              <a:xfrm flipH="1">
                <a:off x="5951497" y="288850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755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14719500-AA84-747E-1B1E-020F8115001C}"/>
                  </a:ext>
                </a:extLst>
              </p:cNvPr>
              <p:cNvSpPr/>
              <p:nvPr/>
            </p:nvSpPr>
            <p:spPr>
              <a:xfrm flipH="1">
                <a:off x="5922178" y="2888503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3593"/>
                      <a:pt x="14348" y="18124"/>
                      <a:pt x="9062" y="18124"/>
                    </a:cubicBezTo>
                    <a:cubicBezTo>
                      <a:pt x="3776" y="18124"/>
                      <a:pt x="0" y="14348"/>
                      <a:pt x="0" y="9062"/>
                    </a:cubicBezTo>
                    <a:cubicBezTo>
                      <a:pt x="0" y="3776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F6AD330-4ED0-336C-2FF6-7B542DB4A4A7}"/>
                  </a:ext>
                </a:extLst>
              </p:cNvPr>
              <p:cNvSpPr/>
              <p:nvPr/>
            </p:nvSpPr>
            <p:spPr>
              <a:xfrm flipH="1">
                <a:off x="5980816" y="283656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2A1CFE2B-44DF-A094-8211-E296460BDD3A}"/>
                  </a:ext>
                </a:extLst>
              </p:cNvPr>
              <p:cNvSpPr/>
              <p:nvPr/>
            </p:nvSpPr>
            <p:spPr>
              <a:xfrm flipH="1">
                <a:off x="5951497" y="283656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4531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FFFFFF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EC2AC07C-A677-014B-E875-CBAE4495BCFD}"/>
                  </a:ext>
                </a:extLst>
              </p:cNvPr>
              <p:cNvSpPr/>
              <p:nvPr/>
            </p:nvSpPr>
            <p:spPr>
              <a:xfrm flipH="1">
                <a:off x="5922178" y="2836568"/>
                <a:ext cx="16753" cy="16753"/>
              </a:xfrm>
              <a:custGeom>
                <a:avLst/>
                <a:gdLst>
                  <a:gd name="connsiteX0" fmla="*/ 18124 w 15103"/>
                  <a:gd name="connsiteY0" fmla="*/ 9062 h 15103"/>
                  <a:gd name="connsiteX1" fmla="*/ 9062 w 15103"/>
                  <a:gd name="connsiteY1" fmla="*/ 18124 h 15103"/>
                  <a:gd name="connsiteX2" fmla="*/ 0 w 15103"/>
                  <a:gd name="connsiteY2" fmla="*/ 9062 h 15103"/>
                  <a:gd name="connsiteX3" fmla="*/ 9062 w 15103"/>
                  <a:gd name="connsiteY3" fmla="*/ 0 h 15103"/>
                  <a:gd name="connsiteX4" fmla="*/ 18124 w 15103"/>
                  <a:gd name="connsiteY4" fmla="*/ 9062 h 15103"/>
                  <a:gd name="connsiteX5" fmla="*/ 18124 w 15103"/>
                  <a:gd name="connsiteY5" fmla="*/ 9062 h 1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103" h="15103">
                    <a:moveTo>
                      <a:pt x="18124" y="9062"/>
                    </a:moveTo>
                    <a:cubicBezTo>
                      <a:pt x="18124" y="14348"/>
                      <a:pt x="14348" y="18124"/>
                      <a:pt x="9062" y="18124"/>
                    </a:cubicBezTo>
                    <a:cubicBezTo>
                      <a:pt x="3776" y="18124"/>
                      <a:pt x="0" y="14348"/>
                      <a:pt x="0" y="9062"/>
                    </a:cubicBezTo>
                    <a:cubicBezTo>
                      <a:pt x="0" y="4531"/>
                      <a:pt x="3776" y="0"/>
                      <a:pt x="9062" y="0"/>
                    </a:cubicBezTo>
                    <a:cubicBezTo>
                      <a:pt x="14348" y="0"/>
                      <a:pt x="18124" y="4531"/>
                      <a:pt x="18124" y="9062"/>
                    </a:cubicBezTo>
                    <a:lnTo>
                      <a:pt x="18124" y="9062"/>
                    </a:lnTo>
                    <a:close/>
                  </a:path>
                </a:pathLst>
              </a:custGeom>
              <a:solidFill>
                <a:srgbClr val="0078D4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957A57A8-793E-C54D-19AF-37AD8CA570A5}"/>
                  </a:ext>
                </a:extLst>
              </p:cNvPr>
              <p:cNvSpPr/>
              <p:nvPr/>
            </p:nvSpPr>
            <p:spPr>
              <a:xfrm flipH="1">
                <a:off x="5799878" y="2775416"/>
                <a:ext cx="209420" cy="33507"/>
              </a:xfrm>
              <a:custGeom>
                <a:avLst/>
                <a:gdLst>
                  <a:gd name="connsiteX0" fmla="*/ 188792 w 188792"/>
                  <a:gd name="connsiteY0" fmla="*/ 34738 h 30206"/>
                  <a:gd name="connsiteX1" fmla="*/ 0 w 188792"/>
                  <a:gd name="connsiteY1" fmla="*/ 34738 h 30206"/>
                  <a:gd name="connsiteX2" fmla="*/ 0 w 188792"/>
                  <a:gd name="connsiteY2" fmla="*/ 0 h 30206"/>
                  <a:gd name="connsiteX3" fmla="*/ 188792 w 188792"/>
                  <a:gd name="connsiteY3" fmla="*/ 0 h 30206"/>
                  <a:gd name="connsiteX4" fmla="*/ 188792 w 188792"/>
                  <a:gd name="connsiteY4" fmla="*/ 34738 h 30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792" h="30206">
                    <a:moveTo>
                      <a:pt x="188792" y="34738"/>
                    </a:moveTo>
                    <a:lnTo>
                      <a:pt x="0" y="34738"/>
                    </a:lnTo>
                    <a:lnTo>
                      <a:pt x="0" y="0"/>
                    </a:lnTo>
                    <a:lnTo>
                      <a:pt x="188792" y="0"/>
                    </a:lnTo>
                    <a:lnTo>
                      <a:pt x="188792" y="34738"/>
                    </a:lnTo>
                    <a:close/>
                  </a:path>
                </a:pathLst>
              </a:custGeom>
              <a:solidFill>
                <a:srgbClr val="000000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220" name="Arc 219">
              <a:extLst>
                <a:ext uri="{FF2B5EF4-FFF2-40B4-BE49-F238E27FC236}">
                  <a16:creationId xmlns:a16="http://schemas.microsoft.com/office/drawing/2014/main" id="{3C9DC5C1-14BF-822B-3B7D-223914D0FF6B}"/>
                </a:ext>
              </a:extLst>
            </p:cNvPr>
            <p:cNvSpPr/>
            <p:nvPr/>
          </p:nvSpPr>
          <p:spPr>
            <a:xfrm flipV="1">
              <a:off x="5131699" y="3084885"/>
              <a:ext cx="1961801" cy="319534"/>
            </a:xfrm>
            <a:prstGeom prst="arc">
              <a:avLst>
                <a:gd name="adj1" fmla="val 10774041"/>
                <a:gd name="adj2" fmla="val 21542200"/>
              </a:avLst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1" name="Bushes">
              <a:extLst>
                <a:ext uri="{FF2B5EF4-FFF2-40B4-BE49-F238E27FC236}">
                  <a16:creationId xmlns:a16="http://schemas.microsoft.com/office/drawing/2014/main" id="{7CB61715-C49D-7101-AD4E-1572975E4664}"/>
                </a:ext>
              </a:extLst>
            </p:cNvPr>
            <p:cNvSpPr/>
            <p:nvPr/>
          </p:nvSpPr>
          <p:spPr>
            <a:xfrm rot="14703504">
              <a:off x="6327832" y="3264567"/>
              <a:ext cx="228336" cy="194442"/>
            </a:xfrm>
            <a:custGeom>
              <a:avLst/>
              <a:gdLst>
                <a:gd name="connsiteX0" fmla="*/ 2987782 w 3031287"/>
                <a:gd name="connsiteY0" fmla="*/ 1422406 h 2581331"/>
                <a:gd name="connsiteX1" fmla="*/ 2805431 w 3031287"/>
                <a:gd name="connsiteY1" fmla="*/ 1076650 h 2581331"/>
                <a:gd name="connsiteX2" fmla="*/ 2852795 w 3031287"/>
                <a:gd name="connsiteY2" fmla="*/ 865880 h 2581331"/>
                <a:gd name="connsiteX3" fmla="*/ 2431256 w 3031287"/>
                <a:gd name="connsiteY3" fmla="*/ 463287 h 2581331"/>
                <a:gd name="connsiteX4" fmla="*/ 2220487 w 3031287"/>
                <a:gd name="connsiteY4" fmla="*/ 510651 h 2581331"/>
                <a:gd name="connsiteX5" fmla="*/ 1893676 w 3031287"/>
                <a:gd name="connsiteY5" fmla="*/ 356719 h 2581331"/>
                <a:gd name="connsiteX6" fmla="*/ 1626071 w 3031287"/>
                <a:gd name="connsiteY6" fmla="*/ 451446 h 2581331"/>
                <a:gd name="connsiteX7" fmla="*/ 1128750 w 3031287"/>
                <a:gd name="connsiteY7" fmla="*/ 44117 h 2581331"/>
                <a:gd name="connsiteX8" fmla="*/ 629061 w 3031287"/>
                <a:gd name="connsiteY8" fmla="*/ 550911 h 2581331"/>
                <a:gd name="connsiteX9" fmla="*/ 629061 w 3031287"/>
                <a:gd name="connsiteY9" fmla="*/ 569856 h 2581331"/>
                <a:gd name="connsiteX10" fmla="*/ 311723 w 3031287"/>
                <a:gd name="connsiteY10" fmla="*/ 884826 h 2581331"/>
                <a:gd name="connsiteX11" fmla="*/ 321196 w 3031287"/>
                <a:gd name="connsiteY11" fmla="*/ 979554 h 2581331"/>
                <a:gd name="connsiteX12" fmla="*/ 44117 w 3031287"/>
                <a:gd name="connsiteY12" fmla="*/ 1299260 h 2581331"/>
                <a:gd name="connsiteX13" fmla="*/ 179104 w 3031287"/>
                <a:gd name="connsiteY13" fmla="*/ 1557393 h 2581331"/>
                <a:gd name="connsiteX14" fmla="*/ 44117 w 3031287"/>
                <a:gd name="connsiteY14" fmla="*/ 1872363 h 2581331"/>
                <a:gd name="connsiteX15" fmla="*/ 494074 w 3031287"/>
                <a:gd name="connsiteY15" fmla="*/ 2312847 h 2581331"/>
                <a:gd name="connsiteX16" fmla="*/ 657479 w 3031287"/>
                <a:gd name="connsiteY16" fmla="*/ 2284428 h 2581331"/>
                <a:gd name="connsiteX17" fmla="*/ 676425 w 3031287"/>
                <a:gd name="connsiteY17" fmla="*/ 2350738 h 2581331"/>
                <a:gd name="connsiteX18" fmla="*/ 820885 w 3031287"/>
                <a:gd name="connsiteY18" fmla="*/ 2485725 h 2581331"/>
                <a:gd name="connsiteX19" fmla="*/ 1012708 w 3031287"/>
                <a:gd name="connsiteY19" fmla="*/ 2369683 h 2581331"/>
                <a:gd name="connsiteX20" fmla="*/ 1242423 w 3031287"/>
                <a:gd name="connsiteY20" fmla="*/ 2504671 h 2581331"/>
                <a:gd name="connsiteX21" fmla="*/ 1415301 w 3031287"/>
                <a:gd name="connsiteY21" fmla="*/ 2438361 h 2581331"/>
                <a:gd name="connsiteX22" fmla="*/ 1663962 w 3031287"/>
                <a:gd name="connsiteY22" fmla="*/ 2554403 h 2581331"/>
                <a:gd name="connsiteX23" fmla="*/ 1990772 w 3031287"/>
                <a:gd name="connsiteY23" fmla="*/ 2296269 h 2581331"/>
                <a:gd name="connsiteX24" fmla="*/ 2450202 w 3031287"/>
                <a:gd name="connsiteY24" fmla="*/ 2507039 h 2581331"/>
                <a:gd name="connsiteX25" fmla="*/ 2814904 w 3031287"/>
                <a:gd name="connsiteY25" fmla="*/ 2142337 h 2581331"/>
                <a:gd name="connsiteX26" fmla="*/ 2739122 w 3031287"/>
                <a:gd name="connsiteY26" fmla="*/ 1806053 h 2581331"/>
                <a:gd name="connsiteX27" fmla="*/ 2987782 w 3031287"/>
                <a:gd name="connsiteY27" fmla="*/ 1422406 h 2581331"/>
                <a:gd name="connsiteX28" fmla="*/ 2987782 w 3031287"/>
                <a:gd name="connsiteY28" fmla="*/ 1422406 h 25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31287" h="2581331">
                  <a:moveTo>
                    <a:pt x="2987782" y="1422406"/>
                  </a:moveTo>
                  <a:cubicBezTo>
                    <a:pt x="2987782" y="1277946"/>
                    <a:pt x="2921472" y="1154800"/>
                    <a:pt x="2805431" y="1076650"/>
                  </a:cubicBezTo>
                  <a:cubicBezTo>
                    <a:pt x="2833849" y="1010340"/>
                    <a:pt x="2852795" y="941663"/>
                    <a:pt x="2852795" y="865880"/>
                  </a:cubicBezTo>
                  <a:cubicBezTo>
                    <a:pt x="2843322" y="645638"/>
                    <a:pt x="2651498" y="463287"/>
                    <a:pt x="2431256" y="463287"/>
                  </a:cubicBezTo>
                  <a:cubicBezTo>
                    <a:pt x="2355474" y="463287"/>
                    <a:pt x="2286796" y="482233"/>
                    <a:pt x="2220487" y="510651"/>
                  </a:cubicBezTo>
                  <a:cubicBezTo>
                    <a:pt x="2144705" y="425396"/>
                    <a:pt x="2028663" y="356719"/>
                    <a:pt x="1893676" y="356719"/>
                  </a:cubicBezTo>
                  <a:cubicBezTo>
                    <a:pt x="1787108" y="356719"/>
                    <a:pt x="1701853" y="394610"/>
                    <a:pt x="1626071" y="451446"/>
                  </a:cubicBezTo>
                  <a:cubicBezTo>
                    <a:pt x="1588179" y="226468"/>
                    <a:pt x="1377410" y="44117"/>
                    <a:pt x="1128750" y="44117"/>
                  </a:cubicBezTo>
                  <a:cubicBezTo>
                    <a:pt x="849303" y="44117"/>
                    <a:pt x="629061" y="273832"/>
                    <a:pt x="629061" y="550911"/>
                  </a:cubicBezTo>
                  <a:cubicBezTo>
                    <a:pt x="629061" y="560383"/>
                    <a:pt x="629061" y="569856"/>
                    <a:pt x="629061" y="569856"/>
                  </a:cubicBezTo>
                  <a:cubicBezTo>
                    <a:pt x="446710" y="569856"/>
                    <a:pt x="311723" y="714316"/>
                    <a:pt x="311723" y="884826"/>
                  </a:cubicBezTo>
                  <a:cubicBezTo>
                    <a:pt x="311723" y="922717"/>
                    <a:pt x="311723" y="951135"/>
                    <a:pt x="321196" y="979554"/>
                  </a:cubicBezTo>
                  <a:cubicBezTo>
                    <a:pt x="169631" y="1000867"/>
                    <a:pt x="44117" y="1135854"/>
                    <a:pt x="44117" y="1299260"/>
                  </a:cubicBezTo>
                  <a:cubicBezTo>
                    <a:pt x="44117" y="1403460"/>
                    <a:pt x="91481" y="1500556"/>
                    <a:pt x="179104" y="1557393"/>
                  </a:cubicBezTo>
                  <a:cubicBezTo>
                    <a:pt x="91481" y="1633175"/>
                    <a:pt x="44117" y="1749217"/>
                    <a:pt x="44117" y="1872363"/>
                  </a:cubicBezTo>
                  <a:cubicBezTo>
                    <a:pt x="44117" y="2111550"/>
                    <a:pt x="254886" y="2312847"/>
                    <a:pt x="494074" y="2312847"/>
                  </a:cubicBezTo>
                  <a:cubicBezTo>
                    <a:pt x="560383" y="2312847"/>
                    <a:pt x="657479" y="2284428"/>
                    <a:pt x="657479" y="2284428"/>
                  </a:cubicBezTo>
                  <a:cubicBezTo>
                    <a:pt x="666952" y="2293901"/>
                    <a:pt x="666952" y="2331792"/>
                    <a:pt x="676425" y="2350738"/>
                  </a:cubicBezTo>
                  <a:cubicBezTo>
                    <a:pt x="695370" y="2426520"/>
                    <a:pt x="742734" y="2466779"/>
                    <a:pt x="820885" y="2485725"/>
                  </a:cubicBezTo>
                  <a:cubicBezTo>
                    <a:pt x="906140" y="2504671"/>
                    <a:pt x="993763" y="2447834"/>
                    <a:pt x="1012708" y="2369683"/>
                  </a:cubicBezTo>
                  <a:cubicBezTo>
                    <a:pt x="1050599" y="2445466"/>
                    <a:pt x="1147695" y="2504671"/>
                    <a:pt x="1242423" y="2504671"/>
                  </a:cubicBezTo>
                  <a:cubicBezTo>
                    <a:pt x="1308733" y="2504671"/>
                    <a:pt x="1377410" y="2485725"/>
                    <a:pt x="1415301" y="2438361"/>
                  </a:cubicBezTo>
                  <a:cubicBezTo>
                    <a:pt x="1481611" y="2514143"/>
                    <a:pt x="1569234" y="2554403"/>
                    <a:pt x="1663962" y="2554403"/>
                  </a:cubicBezTo>
                  <a:cubicBezTo>
                    <a:pt x="1827367" y="2554403"/>
                    <a:pt x="1962354" y="2450202"/>
                    <a:pt x="1990772" y="2296269"/>
                  </a:cubicBezTo>
                  <a:cubicBezTo>
                    <a:pt x="2085500" y="2450202"/>
                    <a:pt x="2258378" y="2535457"/>
                    <a:pt x="2450202" y="2507039"/>
                  </a:cubicBezTo>
                  <a:cubicBezTo>
                    <a:pt x="2632553" y="2469148"/>
                    <a:pt x="2777013" y="2324688"/>
                    <a:pt x="2814904" y="2142337"/>
                  </a:cubicBezTo>
                  <a:cubicBezTo>
                    <a:pt x="2833849" y="2016823"/>
                    <a:pt x="2805431" y="1903149"/>
                    <a:pt x="2739122" y="1806053"/>
                  </a:cubicBezTo>
                  <a:cubicBezTo>
                    <a:pt x="2893054" y="1739744"/>
                    <a:pt x="2987782" y="1595284"/>
                    <a:pt x="2987782" y="1422406"/>
                  </a:cubicBezTo>
                  <a:lnTo>
                    <a:pt x="2987782" y="1422406"/>
                  </a:lnTo>
                  <a:close/>
                </a:path>
              </a:pathLst>
            </a:custGeom>
            <a:solidFill>
              <a:schemeClr val="tx2"/>
            </a:solidFill>
            <a:ln w="236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2" name="Bushes">
              <a:extLst>
                <a:ext uri="{FF2B5EF4-FFF2-40B4-BE49-F238E27FC236}">
                  <a16:creationId xmlns:a16="http://schemas.microsoft.com/office/drawing/2014/main" id="{52B43B37-1761-A42C-1880-602BC9586741}"/>
                </a:ext>
              </a:extLst>
            </p:cNvPr>
            <p:cNvSpPr/>
            <p:nvPr/>
          </p:nvSpPr>
          <p:spPr>
            <a:xfrm>
              <a:off x="5477897" y="3243086"/>
              <a:ext cx="228336" cy="194442"/>
            </a:xfrm>
            <a:custGeom>
              <a:avLst/>
              <a:gdLst>
                <a:gd name="connsiteX0" fmla="*/ 2987782 w 3031287"/>
                <a:gd name="connsiteY0" fmla="*/ 1422406 h 2581331"/>
                <a:gd name="connsiteX1" fmla="*/ 2805431 w 3031287"/>
                <a:gd name="connsiteY1" fmla="*/ 1076650 h 2581331"/>
                <a:gd name="connsiteX2" fmla="*/ 2852795 w 3031287"/>
                <a:gd name="connsiteY2" fmla="*/ 865880 h 2581331"/>
                <a:gd name="connsiteX3" fmla="*/ 2431256 w 3031287"/>
                <a:gd name="connsiteY3" fmla="*/ 463287 h 2581331"/>
                <a:gd name="connsiteX4" fmla="*/ 2220487 w 3031287"/>
                <a:gd name="connsiteY4" fmla="*/ 510651 h 2581331"/>
                <a:gd name="connsiteX5" fmla="*/ 1893676 w 3031287"/>
                <a:gd name="connsiteY5" fmla="*/ 356719 h 2581331"/>
                <a:gd name="connsiteX6" fmla="*/ 1626071 w 3031287"/>
                <a:gd name="connsiteY6" fmla="*/ 451446 h 2581331"/>
                <a:gd name="connsiteX7" fmla="*/ 1128750 w 3031287"/>
                <a:gd name="connsiteY7" fmla="*/ 44117 h 2581331"/>
                <a:gd name="connsiteX8" fmla="*/ 629061 w 3031287"/>
                <a:gd name="connsiteY8" fmla="*/ 550911 h 2581331"/>
                <a:gd name="connsiteX9" fmla="*/ 629061 w 3031287"/>
                <a:gd name="connsiteY9" fmla="*/ 569856 h 2581331"/>
                <a:gd name="connsiteX10" fmla="*/ 311723 w 3031287"/>
                <a:gd name="connsiteY10" fmla="*/ 884826 h 2581331"/>
                <a:gd name="connsiteX11" fmla="*/ 321196 w 3031287"/>
                <a:gd name="connsiteY11" fmla="*/ 979554 h 2581331"/>
                <a:gd name="connsiteX12" fmla="*/ 44117 w 3031287"/>
                <a:gd name="connsiteY12" fmla="*/ 1299260 h 2581331"/>
                <a:gd name="connsiteX13" fmla="*/ 179104 w 3031287"/>
                <a:gd name="connsiteY13" fmla="*/ 1557393 h 2581331"/>
                <a:gd name="connsiteX14" fmla="*/ 44117 w 3031287"/>
                <a:gd name="connsiteY14" fmla="*/ 1872363 h 2581331"/>
                <a:gd name="connsiteX15" fmla="*/ 494074 w 3031287"/>
                <a:gd name="connsiteY15" fmla="*/ 2312847 h 2581331"/>
                <a:gd name="connsiteX16" fmla="*/ 657479 w 3031287"/>
                <a:gd name="connsiteY16" fmla="*/ 2284428 h 2581331"/>
                <a:gd name="connsiteX17" fmla="*/ 676425 w 3031287"/>
                <a:gd name="connsiteY17" fmla="*/ 2350738 h 2581331"/>
                <a:gd name="connsiteX18" fmla="*/ 820885 w 3031287"/>
                <a:gd name="connsiteY18" fmla="*/ 2485725 h 2581331"/>
                <a:gd name="connsiteX19" fmla="*/ 1012708 w 3031287"/>
                <a:gd name="connsiteY19" fmla="*/ 2369683 h 2581331"/>
                <a:gd name="connsiteX20" fmla="*/ 1242423 w 3031287"/>
                <a:gd name="connsiteY20" fmla="*/ 2504671 h 2581331"/>
                <a:gd name="connsiteX21" fmla="*/ 1415301 w 3031287"/>
                <a:gd name="connsiteY21" fmla="*/ 2438361 h 2581331"/>
                <a:gd name="connsiteX22" fmla="*/ 1663962 w 3031287"/>
                <a:gd name="connsiteY22" fmla="*/ 2554403 h 2581331"/>
                <a:gd name="connsiteX23" fmla="*/ 1990772 w 3031287"/>
                <a:gd name="connsiteY23" fmla="*/ 2296269 h 2581331"/>
                <a:gd name="connsiteX24" fmla="*/ 2450202 w 3031287"/>
                <a:gd name="connsiteY24" fmla="*/ 2507039 h 2581331"/>
                <a:gd name="connsiteX25" fmla="*/ 2814904 w 3031287"/>
                <a:gd name="connsiteY25" fmla="*/ 2142337 h 2581331"/>
                <a:gd name="connsiteX26" fmla="*/ 2739122 w 3031287"/>
                <a:gd name="connsiteY26" fmla="*/ 1806053 h 2581331"/>
                <a:gd name="connsiteX27" fmla="*/ 2987782 w 3031287"/>
                <a:gd name="connsiteY27" fmla="*/ 1422406 h 2581331"/>
                <a:gd name="connsiteX28" fmla="*/ 2987782 w 3031287"/>
                <a:gd name="connsiteY28" fmla="*/ 1422406 h 25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31287" h="2581331">
                  <a:moveTo>
                    <a:pt x="2987782" y="1422406"/>
                  </a:moveTo>
                  <a:cubicBezTo>
                    <a:pt x="2987782" y="1277946"/>
                    <a:pt x="2921472" y="1154800"/>
                    <a:pt x="2805431" y="1076650"/>
                  </a:cubicBezTo>
                  <a:cubicBezTo>
                    <a:pt x="2833849" y="1010340"/>
                    <a:pt x="2852795" y="941663"/>
                    <a:pt x="2852795" y="865880"/>
                  </a:cubicBezTo>
                  <a:cubicBezTo>
                    <a:pt x="2843322" y="645638"/>
                    <a:pt x="2651498" y="463287"/>
                    <a:pt x="2431256" y="463287"/>
                  </a:cubicBezTo>
                  <a:cubicBezTo>
                    <a:pt x="2355474" y="463287"/>
                    <a:pt x="2286796" y="482233"/>
                    <a:pt x="2220487" y="510651"/>
                  </a:cubicBezTo>
                  <a:cubicBezTo>
                    <a:pt x="2144705" y="425396"/>
                    <a:pt x="2028663" y="356719"/>
                    <a:pt x="1893676" y="356719"/>
                  </a:cubicBezTo>
                  <a:cubicBezTo>
                    <a:pt x="1787108" y="356719"/>
                    <a:pt x="1701853" y="394610"/>
                    <a:pt x="1626071" y="451446"/>
                  </a:cubicBezTo>
                  <a:cubicBezTo>
                    <a:pt x="1588179" y="226468"/>
                    <a:pt x="1377410" y="44117"/>
                    <a:pt x="1128750" y="44117"/>
                  </a:cubicBezTo>
                  <a:cubicBezTo>
                    <a:pt x="849303" y="44117"/>
                    <a:pt x="629061" y="273832"/>
                    <a:pt x="629061" y="550911"/>
                  </a:cubicBezTo>
                  <a:cubicBezTo>
                    <a:pt x="629061" y="560383"/>
                    <a:pt x="629061" y="569856"/>
                    <a:pt x="629061" y="569856"/>
                  </a:cubicBezTo>
                  <a:cubicBezTo>
                    <a:pt x="446710" y="569856"/>
                    <a:pt x="311723" y="714316"/>
                    <a:pt x="311723" y="884826"/>
                  </a:cubicBezTo>
                  <a:cubicBezTo>
                    <a:pt x="311723" y="922717"/>
                    <a:pt x="311723" y="951135"/>
                    <a:pt x="321196" y="979554"/>
                  </a:cubicBezTo>
                  <a:cubicBezTo>
                    <a:pt x="169631" y="1000867"/>
                    <a:pt x="44117" y="1135854"/>
                    <a:pt x="44117" y="1299260"/>
                  </a:cubicBezTo>
                  <a:cubicBezTo>
                    <a:pt x="44117" y="1403460"/>
                    <a:pt x="91481" y="1500556"/>
                    <a:pt x="179104" y="1557393"/>
                  </a:cubicBezTo>
                  <a:cubicBezTo>
                    <a:pt x="91481" y="1633175"/>
                    <a:pt x="44117" y="1749217"/>
                    <a:pt x="44117" y="1872363"/>
                  </a:cubicBezTo>
                  <a:cubicBezTo>
                    <a:pt x="44117" y="2111550"/>
                    <a:pt x="254886" y="2312847"/>
                    <a:pt x="494074" y="2312847"/>
                  </a:cubicBezTo>
                  <a:cubicBezTo>
                    <a:pt x="560383" y="2312847"/>
                    <a:pt x="657479" y="2284428"/>
                    <a:pt x="657479" y="2284428"/>
                  </a:cubicBezTo>
                  <a:cubicBezTo>
                    <a:pt x="666952" y="2293901"/>
                    <a:pt x="666952" y="2331792"/>
                    <a:pt x="676425" y="2350738"/>
                  </a:cubicBezTo>
                  <a:cubicBezTo>
                    <a:pt x="695370" y="2426520"/>
                    <a:pt x="742734" y="2466779"/>
                    <a:pt x="820885" y="2485725"/>
                  </a:cubicBezTo>
                  <a:cubicBezTo>
                    <a:pt x="906140" y="2504671"/>
                    <a:pt x="993763" y="2447834"/>
                    <a:pt x="1012708" y="2369683"/>
                  </a:cubicBezTo>
                  <a:cubicBezTo>
                    <a:pt x="1050599" y="2445466"/>
                    <a:pt x="1147695" y="2504671"/>
                    <a:pt x="1242423" y="2504671"/>
                  </a:cubicBezTo>
                  <a:cubicBezTo>
                    <a:pt x="1308733" y="2504671"/>
                    <a:pt x="1377410" y="2485725"/>
                    <a:pt x="1415301" y="2438361"/>
                  </a:cubicBezTo>
                  <a:cubicBezTo>
                    <a:pt x="1481611" y="2514143"/>
                    <a:pt x="1569234" y="2554403"/>
                    <a:pt x="1663962" y="2554403"/>
                  </a:cubicBezTo>
                  <a:cubicBezTo>
                    <a:pt x="1827367" y="2554403"/>
                    <a:pt x="1962354" y="2450202"/>
                    <a:pt x="1990772" y="2296269"/>
                  </a:cubicBezTo>
                  <a:cubicBezTo>
                    <a:pt x="2085500" y="2450202"/>
                    <a:pt x="2258378" y="2535457"/>
                    <a:pt x="2450202" y="2507039"/>
                  </a:cubicBezTo>
                  <a:cubicBezTo>
                    <a:pt x="2632553" y="2469148"/>
                    <a:pt x="2777013" y="2324688"/>
                    <a:pt x="2814904" y="2142337"/>
                  </a:cubicBezTo>
                  <a:cubicBezTo>
                    <a:pt x="2833849" y="2016823"/>
                    <a:pt x="2805431" y="1903149"/>
                    <a:pt x="2739122" y="1806053"/>
                  </a:cubicBezTo>
                  <a:cubicBezTo>
                    <a:pt x="2893054" y="1739744"/>
                    <a:pt x="2987782" y="1595284"/>
                    <a:pt x="2987782" y="1422406"/>
                  </a:cubicBezTo>
                  <a:lnTo>
                    <a:pt x="2987782" y="1422406"/>
                  </a:lnTo>
                  <a:close/>
                </a:path>
              </a:pathLst>
            </a:custGeom>
            <a:solidFill>
              <a:schemeClr val="tx2"/>
            </a:solidFill>
            <a:ln w="236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3" name="Bushes">
              <a:extLst>
                <a:ext uri="{FF2B5EF4-FFF2-40B4-BE49-F238E27FC236}">
                  <a16:creationId xmlns:a16="http://schemas.microsoft.com/office/drawing/2014/main" id="{3585013B-023E-156C-41A3-F15EB8E25BA0}"/>
                </a:ext>
              </a:extLst>
            </p:cNvPr>
            <p:cNvSpPr/>
            <p:nvPr/>
          </p:nvSpPr>
          <p:spPr>
            <a:xfrm>
              <a:off x="5715912" y="3200559"/>
              <a:ext cx="341778" cy="291045"/>
            </a:xfrm>
            <a:custGeom>
              <a:avLst/>
              <a:gdLst>
                <a:gd name="connsiteX0" fmla="*/ 2987782 w 3031287"/>
                <a:gd name="connsiteY0" fmla="*/ 1422406 h 2581331"/>
                <a:gd name="connsiteX1" fmla="*/ 2805431 w 3031287"/>
                <a:gd name="connsiteY1" fmla="*/ 1076650 h 2581331"/>
                <a:gd name="connsiteX2" fmla="*/ 2852795 w 3031287"/>
                <a:gd name="connsiteY2" fmla="*/ 865880 h 2581331"/>
                <a:gd name="connsiteX3" fmla="*/ 2431256 w 3031287"/>
                <a:gd name="connsiteY3" fmla="*/ 463287 h 2581331"/>
                <a:gd name="connsiteX4" fmla="*/ 2220487 w 3031287"/>
                <a:gd name="connsiteY4" fmla="*/ 510651 h 2581331"/>
                <a:gd name="connsiteX5" fmla="*/ 1893676 w 3031287"/>
                <a:gd name="connsiteY5" fmla="*/ 356719 h 2581331"/>
                <a:gd name="connsiteX6" fmla="*/ 1626071 w 3031287"/>
                <a:gd name="connsiteY6" fmla="*/ 451446 h 2581331"/>
                <a:gd name="connsiteX7" fmla="*/ 1128750 w 3031287"/>
                <a:gd name="connsiteY7" fmla="*/ 44117 h 2581331"/>
                <a:gd name="connsiteX8" fmla="*/ 629061 w 3031287"/>
                <a:gd name="connsiteY8" fmla="*/ 550911 h 2581331"/>
                <a:gd name="connsiteX9" fmla="*/ 629061 w 3031287"/>
                <a:gd name="connsiteY9" fmla="*/ 569856 h 2581331"/>
                <a:gd name="connsiteX10" fmla="*/ 311723 w 3031287"/>
                <a:gd name="connsiteY10" fmla="*/ 884826 h 2581331"/>
                <a:gd name="connsiteX11" fmla="*/ 321196 w 3031287"/>
                <a:gd name="connsiteY11" fmla="*/ 979554 h 2581331"/>
                <a:gd name="connsiteX12" fmla="*/ 44117 w 3031287"/>
                <a:gd name="connsiteY12" fmla="*/ 1299260 h 2581331"/>
                <a:gd name="connsiteX13" fmla="*/ 179104 w 3031287"/>
                <a:gd name="connsiteY13" fmla="*/ 1557393 h 2581331"/>
                <a:gd name="connsiteX14" fmla="*/ 44117 w 3031287"/>
                <a:gd name="connsiteY14" fmla="*/ 1872363 h 2581331"/>
                <a:gd name="connsiteX15" fmla="*/ 494074 w 3031287"/>
                <a:gd name="connsiteY15" fmla="*/ 2312847 h 2581331"/>
                <a:gd name="connsiteX16" fmla="*/ 657479 w 3031287"/>
                <a:gd name="connsiteY16" fmla="*/ 2284428 h 2581331"/>
                <a:gd name="connsiteX17" fmla="*/ 676425 w 3031287"/>
                <a:gd name="connsiteY17" fmla="*/ 2350738 h 2581331"/>
                <a:gd name="connsiteX18" fmla="*/ 820885 w 3031287"/>
                <a:gd name="connsiteY18" fmla="*/ 2485725 h 2581331"/>
                <a:gd name="connsiteX19" fmla="*/ 1012708 w 3031287"/>
                <a:gd name="connsiteY19" fmla="*/ 2369683 h 2581331"/>
                <a:gd name="connsiteX20" fmla="*/ 1242423 w 3031287"/>
                <a:gd name="connsiteY20" fmla="*/ 2504671 h 2581331"/>
                <a:gd name="connsiteX21" fmla="*/ 1415301 w 3031287"/>
                <a:gd name="connsiteY21" fmla="*/ 2438361 h 2581331"/>
                <a:gd name="connsiteX22" fmla="*/ 1663962 w 3031287"/>
                <a:gd name="connsiteY22" fmla="*/ 2554403 h 2581331"/>
                <a:gd name="connsiteX23" fmla="*/ 1990772 w 3031287"/>
                <a:gd name="connsiteY23" fmla="*/ 2296269 h 2581331"/>
                <a:gd name="connsiteX24" fmla="*/ 2450202 w 3031287"/>
                <a:gd name="connsiteY24" fmla="*/ 2507039 h 2581331"/>
                <a:gd name="connsiteX25" fmla="*/ 2814904 w 3031287"/>
                <a:gd name="connsiteY25" fmla="*/ 2142337 h 2581331"/>
                <a:gd name="connsiteX26" fmla="*/ 2739122 w 3031287"/>
                <a:gd name="connsiteY26" fmla="*/ 1806053 h 2581331"/>
                <a:gd name="connsiteX27" fmla="*/ 2987782 w 3031287"/>
                <a:gd name="connsiteY27" fmla="*/ 1422406 h 2581331"/>
                <a:gd name="connsiteX28" fmla="*/ 2987782 w 3031287"/>
                <a:gd name="connsiteY28" fmla="*/ 1422406 h 25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31287" h="2581331">
                  <a:moveTo>
                    <a:pt x="2987782" y="1422406"/>
                  </a:moveTo>
                  <a:cubicBezTo>
                    <a:pt x="2987782" y="1277946"/>
                    <a:pt x="2921472" y="1154800"/>
                    <a:pt x="2805431" y="1076650"/>
                  </a:cubicBezTo>
                  <a:cubicBezTo>
                    <a:pt x="2833849" y="1010340"/>
                    <a:pt x="2852795" y="941663"/>
                    <a:pt x="2852795" y="865880"/>
                  </a:cubicBezTo>
                  <a:cubicBezTo>
                    <a:pt x="2843322" y="645638"/>
                    <a:pt x="2651498" y="463287"/>
                    <a:pt x="2431256" y="463287"/>
                  </a:cubicBezTo>
                  <a:cubicBezTo>
                    <a:pt x="2355474" y="463287"/>
                    <a:pt x="2286796" y="482233"/>
                    <a:pt x="2220487" y="510651"/>
                  </a:cubicBezTo>
                  <a:cubicBezTo>
                    <a:pt x="2144705" y="425396"/>
                    <a:pt x="2028663" y="356719"/>
                    <a:pt x="1893676" y="356719"/>
                  </a:cubicBezTo>
                  <a:cubicBezTo>
                    <a:pt x="1787108" y="356719"/>
                    <a:pt x="1701853" y="394610"/>
                    <a:pt x="1626071" y="451446"/>
                  </a:cubicBezTo>
                  <a:cubicBezTo>
                    <a:pt x="1588179" y="226468"/>
                    <a:pt x="1377410" y="44117"/>
                    <a:pt x="1128750" y="44117"/>
                  </a:cubicBezTo>
                  <a:cubicBezTo>
                    <a:pt x="849303" y="44117"/>
                    <a:pt x="629061" y="273832"/>
                    <a:pt x="629061" y="550911"/>
                  </a:cubicBezTo>
                  <a:cubicBezTo>
                    <a:pt x="629061" y="560383"/>
                    <a:pt x="629061" y="569856"/>
                    <a:pt x="629061" y="569856"/>
                  </a:cubicBezTo>
                  <a:cubicBezTo>
                    <a:pt x="446710" y="569856"/>
                    <a:pt x="311723" y="714316"/>
                    <a:pt x="311723" y="884826"/>
                  </a:cubicBezTo>
                  <a:cubicBezTo>
                    <a:pt x="311723" y="922717"/>
                    <a:pt x="311723" y="951135"/>
                    <a:pt x="321196" y="979554"/>
                  </a:cubicBezTo>
                  <a:cubicBezTo>
                    <a:pt x="169631" y="1000867"/>
                    <a:pt x="44117" y="1135854"/>
                    <a:pt x="44117" y="1299260"/>
                  </a:cubicBezTo>
                  <a:cubicBezTo>
                    <a:pt x="44117" y="1403460"/>
                    <a:pt x="91481" y="1500556"/>
                    <a:pt x="179104" y="1557393"/>
                  </a:cubicBezTo>
                  <a:cubicBezTo>
                    <a:pt x="91481" y="1633175"/>
                    <a:pt x="44117" y="1749217"/>
                    <a:pt x="44117" y="1872363"/>
                  </a:cubicBezTo>
                  <a:cubicBezTo>
                    <a:pt x="44117" y="2111550"/>
                    <a:pt x="254886" y="2312847"/>
                    <a:pt x="494074" y="2312847"/>
                  </a:cubicBezTo>
                  <a:cubicBezTo>
                    <a:pt x="560383" y="2312847"/>
                    <a:pt x="657479" y="2284428"/>
                    <a:pt x="657479" y="2284428"/>
                  </a:cubicBezTo>
                  <a:cubicBezTo>
                    <a:pt x="666952" y="2293901"/>
                    <a:pt x="666952" y="2331792"/>
                    <a:pt x="676425" y="2350738"/>
                  </a:cubicBezTo>
                  <a:cubicBezTo>
                    <a:pt x="695370" y="2426520"/>
                    <a:pt x="742734" y="2466779"/>
                    <a:pt x="820885" y="2485725"/>
                  </a:cubicBezTo>
                  <a:cubicBezTo>
                    <a:pt x="906140" y="2504671"/>
                    <a:pt x="993763" y="2447834"/>
                    <a:pt x="1012708" y="2369683"/>
                  </a:cubicBezTo>
                  <a:cubicBezTo>
                    <a:pt x="1050599" y="2445466"/>
                    <a:pt x="1147695" y="2504671"/>
                    <a:pt x="1242423" y="2504671"/>
                  </a:cubicBezTo>
                  <a:cubicBezTo>
                    <a:pt x="1308733" y="2504671"/>
                    <a:pt x="1377410" y="2485725"/>
                    <a:pt x="1415301" y="2438361"/>
                  </a:cubicBezTo>
                  <a:cubicBezTo>
                    <a:pt x="1481611" y="2514143"/>
                    <a:pt x="1569234" y="2554403"/>
                    <a:pt x="1663962" y="2554403"/>
                  </a:cubicBezTo>
                  <a:cubicBezTo>
                    <a:pt x="1827367" y="2554403"/>
                    <a:pt x="1962354" y="2450202"/>
                    <a:pt x="1990772" y="2296269"/>
                  </a:cubicBezTo>
                  <a:cubicBezTo>
                    <a:pt x="2085500" y="2450202"/>
                    <a:pt x="2258378" y="2535457"/>
                    <a:pt x="2450202" y="2507039"/>
                  </a:cubicBezTo>
                  <a:cubicBezTo>
                    <a:pt x="2632553" y="2469148"/>
                    <a:pt x="2777013" y="2324688"/>
                    <a:pt x="2814904" y="2142337"/>
                  </a:cubicBezTo>
                  <a:cubicBezTo>
                    <a:pt x="2833849" y="2016823"/>
                    <a:pt x="2805431" y="1903149"/>
                    <a:pt x="2739122" y="1806053"/>
                  </a:cubicBezTo>
                  <a:cubicBezTo>
                    <a:pt x="2893054" y="1739744"/>
                    <a:pt x="2987782" y="1595284"/>
                    <a:pt x="2987782" y="1422406"/>
                  </a:cubicBezTo>
                  <a:lnTo>
                    <a:pt x="2987782" y="1422406"/>
                  </a:lnTo>
                  <a:close/>
                </a:path>
              </a:pathLst>
            </a:custGeom>
            <a:solidFill>
              <a:schemeClr val="tx2"/>
            </a:solidFill>
            <a:ln w="236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4" name="Bushes">
              <a:extLst>
                <a:ext uri="{FF2B5EF4-FFF2-40B4-BE49-F238E27FC236}">
                  <a16:creationId xmlns:a16="http://schemas.microsoft.com/office/drawing/2014/main" id="{5C2CF27E-8888-0A24-24CE-40CC3FFEE191}"/>
                </a:ext>
              </a:extLst>
            </p:cNvPr>
            <p:cNvSpPr/>
            <p:nvPr/>
          </p:nvSpPr>
          <p:spPr>
            <a:xfrm rot="21210361">
              <a:off x="6496140" y="3226065"/>
              <a:ext cx="281585" cy="239787"/>
            </a:xfrm>
            <a:custGeom>
              <a:avLst/>
              <a:gdLst>
                <a:gd name="connsiteX0" fmla="*/ 2987782 w 3031287"/>
                <a:gd name="connsiteY0" fmla="*/ 1422406 h 2581331"/>
                <a:gd name="connsiteX1" fmla="*/ 2805431 w 3031287"/>
                <a:gd name="connsiteY1" fmla="*/ 1076650 h 2581331"/>
                <a:gd name="connsiteX2" fmla="*/ 2852795 w 3031287"/>
                <a:gd name="connsiteY2" fmla="*/ 865880 h 2581331"/>
                <a:gd name="connsiteX3" fmla="*/ 2431256 w 3031287"/>
                <a:gd name="connsiteY3" fmla="*/ 463287 h 2581331"/>
                <a:gd name="connsiteX4" fmla="*/ 2220487 w 3031287"/>
                <a:gd name="connsiteY4" fmla="*/ 510651 h 2581331"/>
                <a:gd name="connsiteX5" fmla="*/ 1893676 w 3031287"/>
                <a:gd name="connsiteY5" fmla="*/ 356719 h 2581331"/>
                <a:gd name="connsiteX6" fmla="*/ 1626071 w 3031287"/>
                <a:gd name="connsiteY6" fmla="*/ 451446 h 2581331"/>
                <a:gd name="connsiteX7" fmla="*/ 1128750 w 3031287"/>
                <a:gd name="connsiteY7" fmla="*/ 44117 h 2581331"/>
                <a:gd name="connsiteX8" fmla="*/ 629061 w 3031287"/>
                <a:gd name="connsiteY8" fmla="*/ 550911 h 2581331"/>
                <a:gd name="connsiteX9" fmla="*/ 629061 w 3031287"/>
                <a:gd name="connsiteY9" fmla="*/ 569856 h 2581331"/>
                <a:gd name="connsiteX10" fmla="*/ 311723 w 3031287"/>
                <a:gd name="connsiteY10" fmla="*/ 884826 h 2581331"/>
                <a:gd name="connsiteX11" fmla="*/ 321196 w 3031287"/>
                <a:gd name="connsiteY11" fmla="*/ 979554 h 2581331"/>
                <a:gd name="connsiteX12" fmla="*/ 44117 w 3031287"/>
                <a:gd name="connsiteY12" fmla="*/ 1299260 h 2581331"/>
                <a:gd name="connsiteX13" fmla="*/ 179104 w 3031287"/>
                <a:gd name="connsiteY13" fmla="*/ 1557393 h 2581331"/>
                <a:gd name="connsiteX14" fmla="*/ 44117 w 3031287"/>
                <a:gd name="connsiteY14" fmla="*/ 1872363 h 2581331"/>
                <a:gd name="connsiteX15" fmla="*/ 494074 w 3031287"/>
                <a:gd name="connsiteY15" fmla="*/ 2312847 h 2581331"/>
                <a:gd name="connsiteX16" fmla="*/ 657479 w 3031287"/>
                <a:gd name="connsiteY16" fmla="*/ 2284428 h 2581331"/>
                <a:gd name="connsiteX17" fmla="*/ 676425 w 3031287"/>
                <a:gd name="connsiteY17" fmla="*/ 2350738 h 2581331"/>
                <a:gd name="connsiteX18" fmla="*/ 820885 w 3031287"/>
                <a:gd name="connsiteY18" fmla="*/ 2485725 h 2581331"/>
                <a:gd name="connsiteX19" fmla="*/ 1012708 w 3031287"/>
                <a:gd name="connsiteY19" fmla="*/ 2369683 h 2581331"/>
                <a:gd name="connsiteX20" fmla="*/ 1242423 w 3031287"/>
                <a:gd name="connsiteY20" fmla="*/ 2504671 h 2581331"/>
                <a:gd name="connsiteX21" fmla="*/ 1415301 w 3031287"/>
                <a:gd name="connsiteY21" fmla="*/ 2438361 h 2581331"/>
                <a:gd name="connsiteX22" fmla="*/ 1663962 w 3031287"/>
                <a:gd name="connsiteY22" fmla="*/ 2554403 h 2581331"/>
                <a:gd name="connsiteX23" fmla="*/ 1990772 w 3031287"/>
                <a:gd name="connsiteY23" fmla="*/ 2296269 h 2581331"/>
                <a:gd name="connsiteX24" fmla="*/ 2450202 w 3031287"/>
                <a:gd name="connsiteY24" fmla="*/ 2507039 h 2581331"/>
                <a:gd name="connsiteX25" fmla="*/ 2814904 w 3031287"/>
                <a:gd name="connsiteY25" fmla="*/ 2142337 h 2581331"/>
                <a:gd name="connsiteX26" fmla="*/ 2739122 w 3031287"/>
                <a:gd name="connsiteY26" fmla="*/ 1806053 h 2581331"/>
                <a:gd name="connsiteX27" fmla="*/ 2987782 w 3031287"/>
                <a:gd name="connsiteY27" fmla="*/ 1422406 h 2581331"/>
                <a:gd name="connsiteX28" fmla="*/ 2987782 w 3031287"/>
                <a:gd name="connsiteY28" fmla="*/ 1422406 h 25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31287" h="2581331">
                  <a:moveTo>
                    <a:pt x="2987782" y="1422406"/>
                  </a:moveTo>
                  <a:cubicBezTo>
                    <a:pt x="2987782" y="1277946"/>
                    <a:pt x="2921472" y="1154800"/>
                    <a:pt x="2805431" y="1076650"/>
                  </a:cubicBezTo>
                  <a:cubicBezTo>
                    <a:pt x="2833849" y="1010340"/>
                    <a:pt x="2852795" y="941663"/>
                    <a:pt x="2852795" y="865880"/>
                  </a:cubicBezTo>
                  <a:cubicBezTo>
                    <a:pt x="2843322" y="645638"/>
                    <a:pt x="2651498" y="463287"/>
                    <a:pt x="2431256" y="463287"/>
                  </a:cubicBezTo>
                  <a:cubicBezTo>
                    <a:pt x="2355474" y="463287"/>
                    <a:pt x="2286796" y="482233"/>
                    <a:pt x="2220487" y="510651"/>
                  </a:cubicBezTo>
                  <a:cubicBezTo>
                    <a:pt x="2144705" y="425396"/>
                    <a:pt x="2028663" y="356719"/>
                    <a:pt x="1893676" y="356719"/>
                  </a:cubicBezTo>
                  <a:cubicBezTo>
                    <a:pt x="1787108" y="356719"/>
                    <a:pt x="1701853" y="394610"/>
                    <a:pt x="1626071" y="451446"/>
                  </a:cubicBezTo>
                  <a:cubicBezTo>
                    <a:pt x="1588179" y="226468"/>
                    <a:pt x="1377410" y="44117"/>
                    <a:pt x="1128750" y="44117"/>
                  </a:cubicBezTo>
                  <a:cubicBezTo>
                    <a:pt x="849303" y="44117"/>
                    <a:pt x="629061" y="273832"/>
                    <a:pt x="629061" y="550911"/>
                  </a:cubicBezTo>
                  <a:cubicBezTo>
                    <a:pt x="629061" y="560383"/>
                    <a:pt x="629061" y="569856"/>
                    <a:pt x="629061" y="569856"/>
                  </a:cubicBezTo>
                  <a:cubicBezTo>
                    <a:pt x="446710" y="569856"/>
                    <a:pt x="311723" y="714316"/>
                    <a:pt x="311723" y="884826"/>
                  </a:cubicBezTo>
                  <a:cubicBezTo>
                    <a:pt x="311723" y="922717"/>
                    <a:pt x="311723" y="951135"/>
                    <a:pt x="321196" y="979554"/>
                  </a:cubicBezTo>
                  <a:cubicBezTo>
                    <a:pt x="169631" y="1000867"/>
                    <a:pt x="44117" y="1135854"/>
                    <a:pt x="44117" y="1299260"/>
                  </a:cubicBezTo>
                  <a:cubicBezTo>
                    <a:pt x="44117" y="1403460"/>
                    <a:pt x="91481" y="1500556"/>
                    <a:pt x="179104" y="1557393"/>
                  </a:cubicBezTo>
                  <a:cubicBezTo>
                    <a:pt x="91481" y="1633175"/>
                    <a:pt x="44117" y="1749217"/>
                    <a:pt x="44117" y="1872363"/>
                  </a:cubicBezTo>
                  <a:cubicBezTo>
                    <a:pt x="44117" y="2111550"/>
                    <a:pt x="254886" y="2312847"/>
                    <a:pt x="494074" y="2312847"/>
                  </a:cubicBezTo>
                  <a:cubicBezTo>
                    <a:pt x="560383" y="2312847"/>
                    <a:pt x="657479" y="2284428"/>
                    <a:pt x="657479" y="2284428"/>
                  </a:cubicBezTo>
                  <a:cubicBezTo>
                    <a:pt x="666952" y="2293901"/>
                    <a:pt x="666952" y="2331792"/>
                    <a:pt x="676425" y="2350738"/>
                  </a:cubicBezTo>
                  <a:cubicBezTo>
                    <a:pt x="695370" y="2426520"/>
                    <a:pt x="742734" y="2466779"/>
                    <a:pt x="820885" y="2485725"/>
                  </a:cubicBezTo>
                  <a:cubicBezTo>
                    <a:pt x="906140" y="2504671"/>
                    <a:pt x="993763" y="2447834"/>
                    <a:pt x="1012708" y="2369683"/>
                  </a:cubicBezTo>
                  <a:cubicBezTo>
                    <a:pt x="1050599" y="2445466"/>
                    <a:pt x="1147695" y="2504671"/>
                    <a:pt x="1242423" y="2504671"/>
                  </a:cubicBezTo>
                  <a:cubicBezTo>
                    <a:pt x="1308733" y="2504671"/>
                    <a:pt x="1377410" y="2485725"/>
                    <a:pt x="1415301" y="2438361"/>
                  </a:cubicBezTo>
                  <a:cubicBezTo>
                    <a:pt x="1481611" y="2514143"/>
                    <a:pt x="1569234" y="2554403"/>
                    <a:pt x="1663962" y="2554403"/>
                  </a:cubicBezTo>
                  <a:cubicBezTo>
                    <a:pt x="1827367" y="2554403"/>
                    <a:pt x="1962354" y="2450202"/>
                    <a:pt x="1990772" y="2296269"/>
                  </a:cubicBezTo>
                  <a:cubicBezTo>
                    <a:pt x="2085500" y="2450202"/>
                    <a:pt x="2258378" y="2535457"/>
                    <a:pt x="2450202" y="2507039"/>
                  </a:cubicBezTo>
                  <a:cubicBezTo>
                    <a:pt x="2632553" y="2469148"/>
                    <a:pt x="2777013" y="2324688"/>
                    <a:pt x="2814904" y="2142337"/>
                  </a:cubicBezTo>
                  <a:cubicBezTo>
                    <a:pt x="2833849" y="2016823"/>
                    <a:pt x="2805431" y="1903149"/>
                    <a:pt x="2739122" y="1806053"/>
                  </a:cubicBezTo>
                  <a:cubicBezTo>
                    <a:pt x="2893054" y="1739744"/>
                    <a:pt x="2987782" y="1595284"/>
                    <a:pt x="2987782" y="1422406"/>
                  </a:cubicBezTo>
                  <a:lnTo>
                    <a:pt x="2987782" y="1422406"/>
                  </a:lnTo>
                  <a:close/>
                </a:path>
              </a:pathLst>
            </a:custGeom>
            <a:solidFill>
              <a:schemeClr val="tx2"/>
            </a:solidFill>
            <a:ln w="236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5" name="Bushes">
              <a:extLst>
                <a:ext uri="{FF2B5EF4-FFF2-40B4-BE49-F238E27FC236}">
                  <a16:creationId xmlns:a16="http://schemas.microsoft.com/office/drawing/2014/main" id="{63C4396F-E3A6-A2B7-3B3E-3B3640D0876A}"/>
                </a:ext>
              </a:extLst>
            </p:cNvPr>
            <p:cNvSpPr/>
            <p:nvPr/>
          </p:nvSpPr>
          <p:spPr>
            <a:xfrm>
              <a:off x="6775714" y="3071520"/>
              <a:ext cx="228336" cy="194442"/>
            </a:xfrm>
            <a:custGeom>
              <a:avLst/>
              <a:gdLst>
                <a:gd name="connsiteX0" fmla="*/ 2987782 w 3031287"/>
                <a:gd name="connsiteY0" fmla="*/ 1422406 h 2581331"/>
                <a:gd name="connsiteX1" fmla="*/ 2805431 w 3031287"/>
                <a:gd name="connsiteY1" fmla="*/ 1076650 h 2581331"/>
                <a:gd name="connsiteX2" fmla="*/ 2852795 w 3031287"/>
                <a:gd name="connsiteY2" fmla="*/ 865880 h 2581331"/>
                <a:gd name="connsiteX3" fmla="*/ 2431256 w 3031287"/>
                <a:gd name="connsiteY3" fmla="*/ 463287 h 2581331"/>
                <a:gd name="connsiteX4" fmla="*/ 2220487 w 3031287"/>
                <a:gd name="connsiteY4" fmla="*/ 510651 h 2581331"/>
                <a:gd name="connsiteX5" fmla="*/ 1893676 w 3031287"/>
                <a:gd name="connsiteY5" fmla="*/ 356719 h 2581331"/>
                <a:gd name="connsiteX6" fmla="*/ 1626071 w 3031287"/>
                <a:gd name="connsiteY6" fmla="*/ 451446 h 2581331"/>
                <a:gd name="connsiteX7" fmla="*/ 1128750 w 3031287"/>
                <a:gd name="connsiteY7" fmla="*/ 44117 h 2581331"/>
                <a:gd name="connsiteX8" fmla="*/ 629061 w 3031287"/>
                <a:gd name="connsiteY8" fmla="*/ 550911 h 2581331"/>
                <a:gd name="connsiteX9" fmla="*/ 629061 w 3031287"/>
                <a:gd name="connsiteY9" fmla="*/ 569856 h 2581331"/>
                <a:gd name="connsiteX10" fmla="*/ 311723 w 3031287"/>
                <a:gd name="connsiteY10" fmla="*/ 884826 h 2581331"/>
                <a:gd name="connsiteX11" fmla="*/ 321196 w 3031287"/>
                <a:gd name="connsiteY11" fmla="*/ 979554 h 2581331"/>
                <a:gd name="connsiteX12" fmla="*/ 44117 w 3031287"/>
                <a:gd name="connsiteY12" fmla="*/ 1299260 h 2581331"/>
                <a:gd name="connsiteX13" fmla="*/ 179104 w 3031287"/>
                <a:gd name="connsiteY13" fmla="*/ 1557393 h 2581331"/>
                <a:gd name="connsiteX14" fmla="*/ 44117 w 3031287"/>
                <a:gd name="connsiteY14" fmla="*/ 1872363 h 2581331"/>
                <a:gd name="connsiteX15" fmla="*/ 494074 w 3031287"/>
                <a:gd name="connsiteY15" fmla="*/ 2312847 h 2581331"/>
                <a:gd name="connsiteX16" fmla="*/ 657479 w 3031287"/>
                <a:gd name="connsiteY16" fmla="*/ 2284428 h 2581331"/>
                <a:gd name="connsiteX17" fmla="*/ 676425 w 3031287"/>
                <a:gd name="connsiteY17" fmla="*/ 2350738 h 2581331"/>
                <a:gd name="connsiteX18" fmla="*/ 820885 w 3031287"/>
                <a:gd name="connsiteY18" fmla="*/ 2485725 h 2581331"/>
                <a:gd name="connsiteX19" fmla="*/ 1012708 w 3031287"/>
                <a:gd name="connsiteY19" fmla="*/ 2369683 h 2581331"/>
                <a:gd name="connsiteX20" fmla="*/ 1242423 w 3031287"/>
                <a:gd name="connsiteY20" fmla="*/ 2504671 h 2581331"/>
                <a:gd name="connsiteX21" fmla="*/ 1415301 w 3031287"/>
                <a:gd name="connsiteY21" fmla="*/ 2438361 h 2581331"/>
                <a:gd name="connsiteX22" fmla="*/ 1663962 w 3031287"/>
                <a:gd name="connsiteY22" fmla="*/ 2554403 h 2581331"/>
                <a:gd name="connsiteX23" fmla="*/ 1990772 w 3031287"/>
                <a:gd name="connsiteY23" fmla="*/ 2296269 h 2581331"/>
                <a:gd name="connsiteX24" fmla="*/ 2450202 w 3031287"/>
                <a:gd name="connsiteY24" fmla="*/ 2507039 h 2581331"/>
                <a:gd name="connsiteX25" fmla="*/ 2814904 w 3031287"/>
                <a:gd name="connsiteY25" fmla="*/ 2142337 h 2581331"/>
                <a:gd name="connsiteX26" fmla="*/ 2739122 w 3031287"/>
                <a:gd name="connsiteY26" fmla="*/ 1806053 h 2581331"/>
                <a:gd name="connsiteX27" fmla="*/ 2987782 w 3031287"/>
                <a:gd name="connsiteY27" fmla="*/ 1422406 h 2581331"/>
                <a:gd name="connsiteX28" fmla="*/ 2987782 w 3031287"/>
                <a:gd name="connsiteY28" fmla="*/ 1422406 h 25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031287" h="2581331">
                  <a:moveTo>
                    <a:pt x="2987782" y="1422406"/>
                  </a:moveTo>
                  <a:cubicBezTo>
                    <a:pt x="2987782" y="1277946"/>
                    <a:pt x="2921472" y="1154800"/>
                    <a:pt x="2805431" y="1076650"/>
                  </a:cubicBezTo>
                  <a:cubicBezTo>
                    <a:pt x="2833849" y="1010340"/>
                    <a:pt x="2852795" y="941663"/>
                    <a:pt x="2852795" y="865880"/>
                  </a:cubicBezTo>
                  <a:cubicBezTo>
                    <a:pt x="2843322" y="645638"/>
                    <a:pt x="2651498" y="463287"/>
                    <a:pt x="2431256" y="463287"/>
                  </a:cubicBezTo>
                  <a:cubicBezTo>
                    <a:pt x="2355474" y="463287"/>
                    <a:pt x="2286796" y="482233"/>
                    <a:pt x="2220487" y="510651"/>
                  </a:cubicBezTo>
                  <a:cubicBezTo>
                    <a:pt x="2144705" y="425396"/>
                    <a:pt x="2028663" y="356719"/>
                    <a:pt x="1893676" y="356719"/>
                  </a:cubicBezTo>
                  <a:cubicBezTo>
                    <a:pt x="1787108" y="356719"/>
                    <a:pt x="1701853" y="394610"/>
                    <a:pt x="1626071" y="451446"/>
                  </a:cubicBezTo>
                  <a:cubicBezTo>
                    <a:pt x="1588179" y="226468"/>
                    <a:pt x="1377410" y="44117"/>
                    <a:pt x="1128750" y="44117"/>
                  </a:cubicBezTo>
                  <a:cubicBezTo>
                    <a:pt x="849303" y="44117"/>
                    <a:pt x="629061" y="273832"/>
                    <a:pt x="629061" y="550911"/>
                  </a:cubicBezTo>
                  <a:cubicBezTo>
                    <a:pt x="629061" y="560383"/>
                    <a:pt x="629061" y="569856"/>
                    <a:pt x="629061" y="569856"/>
                  </a:cubicBezTo>
                  <a:cubicBezTo>
                    <a:pt x="446710" y="569856"/>
                    <a:pt x="311723" y="714316"/>
                    <a:pt x="311723" y="884826"/>
                  </a:cubicBezTo>
                  <a:cubicBezTo>
                    <a:pt x="311723" y="922717"/>
                    <a:pt x="311723" y="951135"/>
                    <a:pt x="321196" y="979554"/>
                  </a:cubicBezTo>
                  <a:cubicBezTo>
                    <a:pt x="169631" y="1000867"/>
                    <a:pt x="44117" y="1135854"/>
                    <a:pt x="44117" y="1299260"/>
                  </a:cubicBezTo>
                  <a:cubicBezTo>
                    <a:pt x="44117" y="1403460"/>
                    <a:pt x="91481" y="1500556"/>
                    <a:pt x="179104" y="1557393"/>
                  </a:cubicBezTo>
                  <a:cubicBezTo>
                    <a:pt x="91481" y="1633175"/>
                    <a:pt x="44117" y="1749217"/>
                    <a:pt x="44117" y="1872363"/>
                  </a:cubicBezTo>
                  <a:cubicBezTo>
                    <a:pt x="44117" y="2111550"/>
                    <a:pt x="254886" y="2312847"/>
                    <a:pt x="494074" y="2312847"/>
                  </a:cubicBezTo>
                  <a:cubicBezTo>
                    <a:pt x="560383" y="2312847"/>
                    <a:pt x="657479" y="2284428"/>
                    <a:pt x="657479" y="2284428"/>
                  </a:cubicBezTo>
                  <a:cubicBezTo>
                    <a:pt x="666952" y="2293901"/>
                    <a:pt x="666952" y="2331792"/>
                    <a:pt x="676425" y="2350738"/>
                  </a:cubicBezTo>
                  <a:cubicBezTo>
                    <a:pt x="695370" y="2426520"/>
                    <a:pt x="742734" y="2466779"/>
                    <a:pt x="820885" y="2485725"/>
                  </a:cubicBezTo>
                  <a:cubicBezTo>
                    <a:pt x="906140" y="2504671"/>
                    <a:pt x="993763" y="2447834"/>
                    <a:pt x="1012708" y="2369683"/>
                  </a:cubicBezTo>
                  <a:cubicBezTo>
                    <a:pt x="1050599" y="2445466"/>
                    <a:pt x="1147695" y="2504671"/>
                    <a:pt x="1242423" y="2504671"/>
                  </a:cubicBezTo>
                  <a:cubicBezTo>
                    <a:pt x="1308733" y="2504671"/>
                    <a:pt x="1377410" y="2485725"/>
                    <a:pt x="1415301" y="2438361"/>
                  </a:cubicBezTo>
                  <a:cubicBezTo>
                    <a:pt x="1481611" y="2514143"/>
                    <a:pt x="1569234" y="2554403"/>
                    <a:pt x="1663962" y="2554403"/>
                  </a:cubicBezTo>
                  <a:cubicBezTo>
                    <a:pt x="1827367" y="2554403"/>
                    <a:pt x="1962354" y="2450202"/>
                    <a:pt x="1990772" y="2296269"/>
                  </a:cubicBezTo>
                  <a:cubicBezTo>
                    <a:pt x="2085500" y="2450202"/>
                    <a:pt x="2258378" y="2535457"/>
                    <a:pt x="2450202" y="2507039"/>
                  </a:cubicBezTo>
                  <a:cubicBezTo>
                    <a:pt x="2632553" y="2469148"/>
                    <a:pt x="2777013" y="2324688"/>
                    <a:pt x="2814904" y="2142337"/>
                  </a:cubicBezTo>
                  <a:cubicBezTo>
                    <a:pt x="2833849" y="2016823"/>
                    <a:pt x="2805431" y="1903149"/>
                    <a:pt x="2739122" y="1806053"/>
                  </a:cubicBezTo>
                  <a:cubicBezTo>
                    <a:pt x="2893054" y="1739744"/>
                    <a:pt x="2987782" y="1595284"/>
                    <a:pt x="2987782" y="1422406"/>
                  </a:cubicBezTo>
                  <a:lnTo>
                    <a:pt x="2987782" y="1422406"/>
                  </a:lnTo>
                  <a:close/>
                </a:path>
              </a:pathLst>
            </a:custGeom>
            <a:solidFill>
              <a:schemeClr val="tx2"/>
            </a:solidFill>
            <a:ln w="236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328" name="Data center lights left">
            <a:extLst>
              <a:ext uri="{FF2B5EF4-FFF2-40B4-BE49-F238E27FC236}">
                <a16:creationId xmlns:a16="http://schemas.microsoft.com/office/drawing/2014/main" id="{ADCB9C44-6F68-102A-D084-A673B80AC9D0}"/>
              </a:ext>
            </a:extLst>
          </p:cNvPr>
          <p:cNvGrpSpPr/>
          <p:nvPr/>
        </p:nvGrpSpPr>
        <p:grpSpPr>
          <a:xfrm>
            <a:off x="5648530" y="3367393"/>
            <a:ext cx="314524" cy="220085"/>
            <a:chOff x="5676738" y="2783793"/>
            <a:chExt cx="320831" cy="224498"/>
          </a:xfrm>
        </p:grpSpPr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E9256B2-8C97-1E9F-6BA5-D655733D0849}"/>
                </a:ext>
              </a:extLst>
            </p:cNvPr>
            <p:cNvSpPr/>
            <p:nvPr/>
          </p:nvSpPr>
          <p:spPr>
            <a:xfrm flipH="1">
              <a:off x="5736213" y="288682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4348" y="755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08D04658-D8FA-F644-AD1A-5948D54AAB41}"/>
                </a:ext>
              </a:extLst>
            </p:cNvPr>
            <p:cNvSpPr/>
            <p:nvPr/>
          </p:nvSpPr>
          <p:spPr>
            <a:xfrm flipH="1">
              <a:off x="5706894" y="288682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4348" y="755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50A8C84-1897-E6B0-EEB2-CF231943B93B}"/>
                </a:ext>
              </a:extLst>
            </p:cNvPr>
            <p:cNvSpPr/>
            <p:nvPr/>
          </p:nvSpPr>
          <p:spPr>
            <a:xfrm flipH="1">
              <a:off x="5676738" y="288682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3593" y="755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0078D4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1B2C7836-C4EB-F73A-DF98-C5025CDA75CE}"/>
                </a:ext>
              </a:extLst>
            </p:cNvPr>
            <p:cNvSpPr/>
            <p:nvPr/>
          </p:nvSpPr>
          <p:spPr>
            <a:xfrm flipH="1">
              <a:off x="5980816" y="299153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4348" y="755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E3FA0DB-EB15-3A54-E26F-25DDE85DB4B5}"/>
                </a:ext>
              </a:extLst>
            </p:cNvPr>
            <p:cNvSpPr/>
            <p:nvPr/>
          </p:nvSpPr>
          <p:spPr>
            <a:xfrm flipH="1">
              <a:off x="5951497" y="299153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4348" y="755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E70D6C1D-C99A-4877-B88F-47FEAE806805}"/>
                </a:ext>
              </a:extLst>
            </p:cNvPr>
            <p:cNvSpPr/>
            <p:nvPr/>
          </p:nvSpPr>
          <p:spPr>
            <a:xfrm flipH="1">
              <a:off x="5922178" y="299153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3776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4348" y="0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0078D4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69E226B7-04DB-C0CD-825B-422EFC4EEF21}"/>
                </a:ext>
              </a:extLst>
            </p:cNvPr>
            <p:cNvSpPr/>
            <p:nvPr/>
          </p:nvSpPr>
          <p:spPr>
            <a:xfrm flipH="1">
              <a:off x="5978035" y="2783793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4348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4531"/>
                    <a:pt x="3776" y="0"/>
                    <a:pt x="9062" y="0"/>
                  </a:cubicBezTo>
                  <a:cubicBezTo>
                    <a:pt x="14348" y="0"/>
                    <a:pt x="18124" y="3776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9E2BF43-1F7D-C2F8-BD96-F52FCC016C33}"/>
                </a:ext>
              </a:extLst>
            </p:cNvPr>
            <p:cNvSpPr/>
            <p:nvPr/>
          </p:nvSpPr>
          <p:spPr>
            <a:xfrm flipH="1">
              <a:off x="5948716" y="2783793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4348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4531"/>
                    <a:pt x="3776" y="0"/>
                    <a:pt x="9062" y="0"/>
                  </a:cubicBezTo>
                  <a:cubicBezTo>
                    <a:pt x="14348" y="0"/>
                    <a:pt x="18124" y="3776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CCAD6B78-DDC0-6DD2-AD6B-1889F69983CD}"/>
                </a:ext>
              </a:extLst>
            </p:cNvPr>
            <p:cNvSpPr/>
            <p:nvPr/>
          </p:nvSpPr>
          <p:spPr>
            <a:xfrm flipH="1">
              <a:off x="5918560" y="2783793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4348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4531"/>
                    <a:pt x="3776" y="0"/>
                    <a:pt x="9062" y="0"/>
                  </a:cubicBezTo>
                  <a:cubicBezTo>
                    <a:pt x="13593" y="0"/>
                    <a:pt x="18124" y="3776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0078D4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338" name="Data center light right">
            <a:extLst>
              <a:ext uri="{FF2B5EF4-FFF2-40B4-BE49-F238E27FC236}">
                <a16:creationId xmlns:a16="http://schemas.microsoft.com/office/drawing/2014/main" id="{E233D6EC-6F4F-C57D-91F2-6AF8C6A7DB76}"/>
              </a:ext>
            </a:extLst>
          </p:cNvPr>
          <p:cNvGrpSpPr/>
          <p:nvPr/>
        </p:nvGrpSpPr>
        <p:grpSpPr>
          <a:xfrm flipH="1">
            <a:off x="6084385" y="3366329"/>
            <a:ext cx="314524" cy="220085"/>
            <a:chOff x="5676738" y="2783793"/>
            <a:chExt cx="320831" cy="224498"/>
          </a:xfrm>
        </p:grpSpPr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F15CAB8-2906-D756-6107-2A9E5281BDE1}"/>
                </a:ext>
              </a:extLst>
            </p:cNvPr>
            <p:cNvSpPr/>
            <p:nvPr/>
          </p:nvSpPr>
          <p:spPr>
            <a:xfrm flipH="1">
              <a:off x="5736213" y="288682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4348" y="755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C9CF06AD-58CC-EBA6-8D7E-F3BB30BBA66C}"/>
                </a:ext>
              </a:extLst>
            </p:cNvPr>
            <p:cNvSpPr/>
            <p:nvPr/>
          </p:nvSpPr>
          <p:spPr>
            <a:xfrm flipH="1">
              <a:off x="5706894" y="288682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4348" y="755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AFC9BBB0-EFE0-321B-930C-9E84AD2B5CDC}"/>
                </a:ext>
              </a:extLst>
            </p:cNvPr>
            <p:cNvSpPr/>
            <p:nvPr/>
          </p:nvSpPr>
          <p:spPr>
            <a:xfrm flipH="1">
              <a:off x="5676738" y="288682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3593" y="755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0078D4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0C56188-FA65-DAB1-3779-1F4A247A1E8A}"/>
                </a:ext>
              </a:extLst>
            </p:cNvPr>
            <p:cNvSpPr/>
            <p:nvPr/>
          </p:nvSpPr>
          <p:spPr>
            <a:xfrm flipH="1">
              <a:off x="5980816" y="299153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4348" y="755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BF4E22E9-32FB-D677-C0F8-6C3D648E875F}"/>
                </a:ext>
              </a:extLst>
            </p:cNvPr>
            <p:cNvSpPr/>
            <p:nvPr/>
          </p:nvSpPr>
          <p:spPr>
            <a:xfrm flipH="1">
              <a:off x="5951497" y="299153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4348" y="755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01ED5A78-8E65-4E3B-A879-05D8CCF552B8}"/>
                </a:ext>
              </a:extLst>
            </p:cNvPr>
            <p:cNvSpPr/>
            <p:nvPr/>
          </p:nvSpPr>
          <p:spPr>
            <a:xfrm flipH="1">
              <a:off x="5922178" y="2991538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3593"/>
                    <a:pt x="14348" y="18124"/>
                    <a:pt x="9062" y="18124"/>
                  </a:cubicBezTo>
                  <a:cubicBezTo>
                    <a:pt x="3776" y="18124"/>
                    <a:pt x="0" y="14348"/>
                    <a:pt x="0" y="9062"/>
                  </a:cubicBezTo>
                  <a:cubicBezTo>
                    <a:pt x="0" y="3776"/>
                    <a:pt x="3776" y="0"/>
                    <a:pt x="9062" y="0"/>
                  </a:cubicBezTo>
                  <a:cubicBezTo>
                    <a:pt x="14348" y="0"/>
                    <a:pt x="18124" y="4531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0078D4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86C1F48F-72AF-E761-BC9E-31D5AC2B73AC}"/>
                </a:ext>
              </a:extLst>
            </p:cNvPr>
            <p:cNvSpPr/>
            <p:nvPr/>
          </p:nvSpPr>
          <p:spPr>
            <a:xfrm flipH="1">
              <a:off x="5978035" y="2783793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4348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4531"/>
                    <a:pt x="3776" y="0"/>
                    <a:pt x="9062" y="0"/>
                  </a:cubicBezTo>
                  <a:cubicBezTo>
                    <a:pt x="14348" y="0"/>
                    <a:pt x="18124" y="3776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08E032F6-F7E7-5E00-D965-66DD0325746F}"/>
                </a:ext>
              </a:extLst>
            </p:cNvPr>
            <p:cNvSpPr/>
            <p:nvPr/>
          </p:nvSpPr>
          <p:spPr>
            <a:xfrm flipH="1">
              <a:off x="5948716" y="2783793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4348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4531"/>
                    <a:pt x="3776" y="0"/>
                    <a:pt x="9062" y="0"/>
                  </a:cubicBezTo>
                  <a:cubicBezTo>
                    <a:pt x="14348" y="0"/>
                    <a:pt x="18124" y="3776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FFFFFF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4A74019-6C2F-098E-893A-5DB1B0BAF6EA}"/>
                </a:ext>
              </a:extLst>
            </p:cNvPr>
            <p:cNvSpPr/>
            <p:nvPr/>
          </p:nvSpPr>
          <p:spPr>
            <a:xfrm flipH="1">
              <a:off x="5918560" y="2783793"/>
              <a:ext cx="16753" cy="16753"/>
            </a:xfrm>
            <a:custGeom>
              <a:avLst/>
              <a:gdLst>
                <a:gd name="connsiteX0" fmla="*/ 18124 w 15103"/>
                <a:gd name="connsiteY0" fmla="*/ 9062 h 15103"/>
                <a:gd name="connsiteX1" fmla="*/ 9062 w 15103"/>
                <a:gd name="connsiteY1" fmla="*/ 18124 h 15103"/>
                <a:gd name="connsiteX2" fmla="*/ 0 w 15103"/>
                <a:gd name="connsiteY2" fmla="*/ 9062 h 15103"/>
                <a:gd name="connsiteX3" fmla="*/ 9062 w 15103"/>
                <a:gd name="connsiteY3" fmla="*/ 0 h 15103"/>
                <a:gd name="connsiteX4" fmla="*/ 18124 w 15103"/>
                <a:gd name="connsiteY4" fmla="*/ 9062 h 15103"/>
                <a:gd name="connsiteX5" fmla="*/ 18124 w 15103"/>
                <a:gd name="connsiteY5" fmla="*/ 9062 h 15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3" h="15103">
                  <a:moveTo>
                    <a:pt x="18124" y="9062"/>
                  </a:moveTo>
                  <a:cubicBezTo>
                    <a:pt x="18124" y="14348"/>
                    <a:pt x="14348" y="18124"/>
                    <a:pt x="9062" y="18124"/>
                  </a:cubicBezTo>
                  <a:cubicBezTo>
                    <a:pt x="4531" y="18124"/>
                    <a:pt x="0" y="14348"/>
                    <a:pt x="0" y="9062"/>
                  </a:cubicBezTo>
                  <a:cubicBezTo>
                    <a:pt x="0" y="4531"/>
                    <a:pt x="3776" y="0"/>
                    <a:pt x="9062" y="0"/>
                  </a:cubicBezTo>
                  <a:cubicBezTo>
                    <a:pt x="13593" y="0"/>
                    <a:pt x="18124" y="3776"/>
                    <a:pt x="18124" y="9062"/>
                  </a:cubicBezTo>
                  <a:lnTo>
                    <a:pt x="18124" y="9062"/>
                  </a:lnTo>
                  <a:close/>
                </a:path>
              </a:pathLst>
            </a:custGeom>
            <a:solidFill>
              <a:srgbClr val="0078D4"/>
            </a:solidFill>
            <a:ln w="747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348" name="Lines 2">
            <a:extLst>
              <a:ext uri="{FF2B5EF4-FFF2-40B4-BE49-F238E27FC236}">
                <a16:creationId xmlns:a16="http://schemas.microsoft.com/office/drawing/2014/main" id="{4CC6E085-A664-9E29-450C-27C60F44424E}"/>
              </a:ext>
            </a:extLst>
          </p:cNvPr>
          <p:cNvGrpSpPr/>
          <p:nvPr/>
        </p:nvGrpSpPr>
        <p:grpSpPr>
          <a:xfrm>
            <a:off x="5007130" y="3304706"/>
            <a:ext cx="2120694" cy="425642"/>
            <a:chOff x="5022477" y="2817709"/>
            <a:chExt cx="2163218" cy="434177"/>
          </a:xfrm>
        </p:grpSpPr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4A92EFD1-6B2F-BF75-A310-62FEEB07F61D}"/>
                </a:ext>
              </a:extLst>
            </p:cNvPr>
            <p:cNvSpPr/>
            <p:nvPr/>
          </p:nvSpPr>
          <p:spPr bwMode="auto">
            <a:xfrm rot="20862357" flipH="1">
              <a:off x="5022477" y="2817709"/>
              <a:ext cx="88871" cy="216647"/>
            </a:xfrm>
            <a:custGeom>
              <a:avLst/>
              <a:gdLst>
                <a:gd name="connsiteX0" fmla="*/ 304674 w 304674"/>
                <a:gd name="connsiteY0" fmla="*/ 0 h 256233"/>
                <a:gd name="connsiteX1" fmla="*/ 244384 w 304674"/>
                <a:gd name="connsiteY1" fmla="*/ 115556 h 256233"/>
                <a:gd name="connsiteX2" fmla="*/ 219263 w 304674"/>
                <a:gd name="connsiteY2" fmla="*/ 256233 h 256233"/>
                <a:gd name="connsiteX0" fmla="*/ 306878 w 306878"/>
                <a:gd name="connsiteY0" fmla="*/ 0 h 228184"/>
                <a:gd name="connsiteX1" fmla="*/ 246588 w 306878"/>
                <a:gd name="connsiteY1" fmla="*/ 115556 h 228184"/>
                <a:gd name="connsiteX2" fmla="*/ 218662 w 306878"/>
                <a:gd name="connsiteY2" fmla="*/ 228184 h 228184"/>
                <a:gd name="connsiteX0" fmla="*/ 88871 w 88871"/>
                <a:gd name="connsiteY0" fmla="*/ 0 h 228184"/>
                <a:gd name="connsiteX1" fmla="*/ 28581 w 88871"/>
                <a:gd name="connsiteY1" fmla="*/ 115556 h 228184"/>
                <a:gd name="connsiteX2" fmla="*/ 655 w 88871"/>
                <a:gd name="connsiteY2" fmla="*/ 228184 h 22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71" h="228184">
                  <a:moveTo>
                    <a:pt x="88871" y="0"/>
                  </a:moveTo>
                  <a:cubicBezTo>
                    <a:pt x="65843" y="36425"/>
                    <a:pt x="43284" y="77525"/>
                    <a:pt x="28581" y="115556"/>
                  </a:cubicBezTo>
                  <a:cubicBezTo>
                    <a:pt x="13878" y="153587"/>
                    <a:pt x="-3620" y="211549"/>
                    <a:pt x="655" y="228184"/>
                  </a:cubicBezTo>
                </a:path>
              </a:pathLst>
            </a:cu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D8AD152E-0F3E-87B7-95FE-63657D5B6ECE}"/>
                </a:ext>
              </a:extLst>
            </p:cNvPr>
            <p:cNvCxnSpPr>
              <a:cxnSpLocks/>
            </p:cNvCxnSpPr>
            <p:nvPr/>
          </p:nvCxnSpPr>
          <p:spPr>
            <a:xfrm>
              <a:off x="7092920" y="3059488"/>
              <a:ext cx="0" cy="192398"/>
            </a:xfrm>
            <a:prstGeom prst="line">
              <a:avLst/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73BBB047-BD27-6251-FB23-18DD162D9961}"/>
                </a:ext>
              </a:extLst>
            </p:cNvPr>
            <p:cNvSpPr/>
            <p:nvPr/>
          </p:nvSpPr>
          <p:spPr bwMode="auto">
            <a:xfrm>
              <a:off x="7092788" y="2834725"/>
              <a:ext cx="92907" cy="227383"/>
            </a:xfrm>
            <a:custGeom>
              <a:avLst/>
              <a:gdLst>
                <a:gd name="connsiteX0" fmla="*/ 304674 w 304674"/>
                <a:gd name="connsiteY0" fmla="*/ 0 h 256233"/>
                <a:gd name="connsiteX1" fmla="*/ 244384 w 304674"/>
                <a:gd name="connsiteY1" fmla="*/ 115556 h 256233"/>
                <a:gd name="connsiteX2" fmla="*/ 219263 w 304674"/>
                <a:gd name="connsiteY2" fmla="*/ 256233 h 256233"/>
                <a:gd name="connsiteX0" fmla="*/ 306878 w 306878"/>
                <a:gd name="connsiteY0" fmla="*/ 0 h 228184"/>
                <a:gd name="connsiteX1" fmla="*/ 246588 w 306878"/>
                <a:gd name="connsiteY1" fmla="*/ 115556 h 228184"/>
                <a:gd name="connsiteX2" fmla="*/ 218662 w 306878"/>
                <a:gd name="connsiteY2" fmla="*/ 228184 h 228184"/>
                <a:gd name="connsiteX0" fmla="*/ 88871 w 88871"/>
                <a:gd name="connsiteY0" fmla="*/ 0 h 228184"/>
                <a:gd name="connsiteX1" fmla="*/ 28581 w 88871"/>
                <a:gd name="connsiteY1" fmla="*/ 115556 h 228184"/>
                <a:gd name="connsiteX2" fmla="*/ 655 w 88871"/>
                <a:gd name="connsiteY2" fmla="*/ 228184 h 22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71" h="228184">
                  <a:moveTo>
                    <a:pt x="88871" y="0"/>
                  </a:moveTo>
                  <a:cubicBezTo>
                    <a:pt x="65843" y="36425"/>
                    <a:pt x="43284" y="77525"/>
                    <a:pt x="28581" y="115556"/>
                  </a:cubicBezTo>
                  <a:cubicBezTo>
                    <a:pt x="13878" y="153587"/>
                    <a:pt x="-3620" y="211549"/>
                    <a:pt x="655" y="228184"/>
                  </a:cubicBezTo>
                </a:path>
              </a:pathLst>
            </a:cu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AB3BBC9E-3C54-BEAB-2BC3-1791B1329241}"/>
                </a:ext>
              </a:extLst>
            </p:cNvPr>
            <p:cNvCxnSpPr>
              <a:cxnSpLocks/>
              <a:stCxn id="349" idx="2"/>
              <a:endCxn id="220" idx="0"/>
            </p:cNvCxnSpPr>
            <p:nvPr/>
          </p:nvCxnSpPr>
          <p:spPr>
            <a:xfrm flipH="1">
              <a:off x="5132752" y="3022550"/>
              <a:ext cx="3" cy="226895"/>
            </a:xfrm>
            <a:prstGeom prst="line">
              <a:avLst/>
            </a:prstGeom>
            <a:ln w="38100" cap="rnd"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B513B2F1-2989-6885-B1D5-4FD6FA230C3C}"/>
              </a:ext>
            </a:extLst>
          </p:cNvPr>
          <p:cNvCxnSpPr>
            <a:cxnSpLocks/>
          </p:cNvCxnSpPr>
          <p:nvPr/>
        </p:nvCxnSpPr>
        <p:spPr>
          <a:xfrm>
            <a:off x="917476" y="6971133"/>
            <a:ext cx="10265528" cy="0"/>
          </a:xfrm>
          <a:prstGeom prst="line">
            <a:avLst/>
          </a:prstGeom>
          <a:ln w="15875">
            <a:noFill/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Oval 353">
            <a:extLst>
              <a:ext uri="{FF2B5EF4-FFF2-40B4-BE49-F238E27FC236}">
                <a16:creationId xmlns:a16="http://schemas.microsoft.com/office/drawing/2014/main" id="{4DCFFCA5-9D07-6B1A-7A44-D3B66926EA30}"/>
              </a:ext>
            </a:extLst>
          </p:cNvPr>
          <p:cNvSpPr/>
          <p:nvPr/>
        </p:nvSpPr>
        <p:spPr bwMode="auto">
          <a:xfrm>
            <a:off x="8257109" y="5184729"/>
            <a:ext cx="53785" cy="5378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id="{9A8DD191-3AB6-B04D-3D8D-41FCD83518D2}"/>
              </a:ext>
            </a:extLst>
          </p:cNvPr>
          <p:cNvSpPr/>
          <p:nvPr/>
        </p:nvSpPr>
        <p:spPr bwMode="auto">
          <a:xfrm>
            <a:off x="3217580" y="6501080"/>
            <a:ext cx="4747726" cy="399584"/>
          </a:xfrm>
          <a:custGeom>
            <a:avLst/>
            <a:gdLst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133493 w 3668751"/>
              <a:gd name="connsiteY2" fmla="*/ 936702 h 3033131"/>
              <a:gd name="connsiteX3" fmla="*/ 3668751 w 3668751"/>
              <a:gd name="connsiteY3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133493 w 3668751"/>
              <a:gd name="connsiteY2" fmla="*/ 936702 h 3033131"/>
              <a:gd name="connsiteX3" fmla="*/ 3668751 w 3668751"/>
              <a:gd name="connsiteY3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133493 w 3668751"/>
              <a:gd name="connsiteY2" fmla="*/ 936702 h 3033131"/>
              <a:gd name="connsiteX3" fmla="*/ 3668751 w 3668751"/>
              <a:gd name="connsiteY3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133493 w 3668751"/>
              <a:gd name="connsiteY2" fmla="*/ 936702 h 3033131"/>
              <a:gd name="connsiteX3" fmla="*/ 3668751 w 3668751"/>
              <a:gd name="connsiteY3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668751 w 3668751"/>
              <a:gd name="connsiteY2" fmla="*/ 0 h 3033131"/>
              <a:gd name="connsiteX0" fmla="*/ 0 w 3668751"/>
              <a:gd name="connsiteY0" fmla="*/ 3033131 h 3033131"/>
              <a:gd name="connsiteX1" fmla="*/ 2007220 w 3668751"/>
              <a:gd name="connsiteY1" fmla="*/ 2419814 h 3033131"/>
              <a:gd name="connsiteX2" fmla="*/ 3668751 w 3668751"/>
              <a:gd name="connsiteY2" fmla="*/ 0 h 3033131"/>
              <a:gd name="connsiteX0" fmla="*/ 0 w 3664174"/>
              <a:gd name="connsiteY0" fmla="*/ 3278815 h 3278815"/>
              <a:gd name="connsiteX1" fmla="*/ 2007220 w 3664174"/>
              <a:gd name="connsiteY1" fmla="*/ 2665498 h 3278815"/>
              <a:gd name="connsiteX2" fmla="*/ 3664174 w 3664174"/>
              <a:gd name="connsiteY2" fmla="*/ 0 h 3278815"/>
              <a:gd name="connsiteX0" fmla="*/ 0 w 3664174"/>
              <a:gd name="connsiteY0" fmla="*/ 3278815 h 3278815"/>
              <a:gd name="connsiteX1" fmla="*/ 915829 w 3664174"/>
              <a:gd name="connsiteY1" fmla="*/ 3113245 h 3278815"/>
              <a:gd name="connsiteX2" fmla="*/ 2007220 w 3664174"/>
              <a:gd name="connsiteY2" fmla="*/ 2665498 h 3278815"/>
              <a:gd name="connsiteX3" fmla="*/ 3664174 w 3664174"/>
              <a:gd name="connsiteY3" fmla="*/ 0 h 3278815"/>
              <a:gd name="connsiteX0" fmla="*/ 0 w 3664174"/>
              <a:gd name="connsiteY0" fmla="*/ 3278815 h 3278815"/>
              <a:gd name="connsiteX1" fmla="*/ 915829 w 3664174"/>
              <a:gd name="connsiteY1" fmla="*/ 3113245 h 3278815"/>
              <a:gd name="connsiteX2" fmla="*/ 2007220 w 3664174"/>
              <a:gd name="connsiteY2" fmla="*/ 2665498 h 3278815"/>
              <a:gd name="connsiteX3" fmla="*/ 2776823 w 3664174"/>
              <a:gd name="connsiteY3" fmla="*/ 1644619 h 3278815"/>
              <a:gd name="connsiteX4" fmla="*/ 3664174 w 3664174"/>
              <a:gd name="connsiteY4" fmla="*/ 0 h 3278815"/>
              <a:gd name="connsiteX0" fmla="*/ 0 w 2776823"/>
              <a:gd name="connsiteY0" fmla="*/ 1634196 h 1634196"/>
              <a:gd name="connsiteX1" fmla="*/ 915829 w 2776823"/>
              <a:gd name="connsiteY1" fmla="*/ 1468626 h 1634196"/>
              <a:gd name="connsiteX2" fmla="*/ 2007220 w 2776823"/>
              <a:gd name="connsiteY2" fmla="*/ 1020879 h 1634196"/>
              <a:gd name="connsiteX3" fmla="*/ 2776823 w 2776823"/>
              <a:gd name="connsiteY3" fmla="*/ 0 h 1634196"/>
              <a:gd name="connsiteX0" fmla="*/ 0 w 1860994"/>
              <a:gd name="connsiteY0" fmla="*/ 1468626 h 1468626"/>
              <a:gd name="connsiteX1" fmla="*/ 1091391 w 1860994"/>
              <a:gd name="connsiteY1" fmla="*/ 1020879 h 1468626"/>
              <a:gd name="connsiteX2" fmla="*/ 1860994 w 1860994"/>
              <a:gd name="connsiteY2" fmla="*/ 0 h 1468626"/>
              <a:gd name="connsiteX0" fmla="*/ 0 w 1559925"/>
              <a:gd name="connsiteY0" fmla="*/ 1203095 h 1203095"/>
              <a:gd name="connsiteX1" fmla="*/ 1091391 w 1559925"/>
              <a:gd name="connsiteY1" fmla="*/ 755348 h 1203095"/>
              <a:gd name="connsiteX2" fmla="*/ 1559925 w 1559925"/>
              <a:gd name="connsiteY2" fmla="*/ 0 h 1203095"/>
              <a:gd name="connsiteX0" fmla="*/ 0 w 1559925"/>
              <a:gd name="connsiteY0" fmla="*/ 1203095 h 1203095"/>
              <a:gd name="connsiteX1" fmla="*/ 781030 w 1559925"/>
              <a:gd name="connsiteY1" fmla="*/ 921304 h 1203095"/>
              <a:gd name="connsiteX2" fmla="*/ 1559925 w 1559925"/>
              <a:gd name="connsiteY2" fmla="*/ 0 h 1203095"/>
              <a:gd name="connsiteX0" fmla="*/ 0 w 1559925"/>
              <a:gd name="connsiteY0" fmla="*/ 1203095 h 1203095"/>
              <a:gd name="connsiteX1" fmla="*/ 786605 w 1559925"/>
              <a:gd name="connsiteY1" fmla="*/ 888111 h 1203095"/>
              <a:gd name="connsiteX2" fmla="*/ 1559925 w 1559925"/>
              <a:gd name="connsiteY2" fmla="*/ 0 h 1203095"/>
              <a:gd name="connsiteX0" fmla="*/ 0 w 1673290"/>
              <a:gd name="connsiteY0" fmla="*/ 1236282 h 1236282"/>
              <a:gd name="connsiteX1" fmla="*/ 899970 w 1673290"/>
              <a:gd name="connsiteY1" fmla="*/ 888111 h 1236282"/>
              <a:gd name="connsiteX2" fmla="*/ 1673290 w 1673290"/>
              <a:gd name="connsiteY2" fmla="*/ 0 h 123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3290" h="1236282">
                <a:moveTo>
                  <a:pt x="0" y="1236282"/>
                </a:moveTo>
                <a:cubicBezTo>
                  <a:pt x="334537" y="1134063"/>
                  <a:pt x="589804" y="1132882"/>
                  <a:pt x="899970" y="888111"/>
                </a:cubicBezTo>
                <a:cubicBezTo>
                  <a:pt x="1210136" y="643340"/>
                  <a:pt x="1397131" y="444250"/>
                  <a:pt x="1673290" y="0"/>
                </a:cubicBezTo>
              </a:path>
            </a:pathLst>
          </a:cu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7">
              <a:defRPr/>
            </a:pPr>
            <a:endParaRPr lang="en-US" sz="1765">
              <a:solidFill>
                <a:schemeClr val="bg1"/>
              </a:solidFill>
              <a:latin typeface="Segoe UI"/>
            </a:endParaRPr>
          </a:p>
        </p:txBody>
      </p: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75E0AF32-E9B0-FC1E-02CA-C514C3462DB6}"/>
              </a:ext>
            </a:extLst>
          </p:cNvPr>
          <p:cNvGrpSpPr/>
          <p:nvPr/>
        </p:nvGrpSpPr>
        <p:grpSpPr>
          <a:xfrm>
            <a:off x="1593150" y="3370576"/>
            <a:ext cx="1389941" cy="641428"/>
            <a:chOff x="1540040" y="3614851"/>
            <a:chExt cx="1417812" cy="654290"/>
          </a:xfrm>
        </p:grpSpPr>
        <p:grpSp>
          <p:nvGrpSpPr>
            <p:cNvPr id="357" name="Graphic 653">
              <a:extLst>
                <a:ext uri="{FF2B5EF4-FFF2-40B4-BE49-F238E27FC236}">
                  <a16:creationId xmlns:a16="http://schemas.microsoft.com/office/drawing/2014/main" id="{55F8319F-0A4E-B5E8-11FA-5EFF64554085}"/>
                </a:ext>
              </a:extLst>
            </p:cNvPr>
            <p:cNvGrpSpPr/>
            <p:nvPr/>
          </p:nvGrpSpPr>
          <p:grpSpPr>
            <a:xfrm>
              <a:off x="1540040" y="3614851"/>
              <a:ext cx="489653" cy="247086"/>
              <a:chOff x="1718244" y="3581870"/>
              <a:chExt cx="489653" cy="247086"/>
            </a:xfrm>
            <a:solidFill>
              <a:schemeClr val="accent1"/>
            </a:solidFill>
          </p:grpSpPr>
          <p:grpSp>
            <p:nvGrpSpPr>
              <p:cNvPr id="370" name="Graphic 653">
                <a:extLst>
                  <a:ext uri="{FF2B5EF4-FFF2-40B4-BE49-F238E27FC236}">
                    <a16:creationId xmlns:a16="http://schemas.microsoft.com/office/drawing/2014/main" id="{DFA3E11B-B4E0-C757-70F2-A0EC9D840E92}"/>
                  </a:ext>
                </a:extLst>
              </p:cNvPr>
              <p:cNvGrpSpPr/>
              <p:nvPr/>
            </p:nvGrpSpPr>
            <p:grpSpPr>
              <a:xfrm>
                <a:off x="1718244" y="3581870"/>
                <a:ext cx="105464" cy="241060"/>
                <a:chOff x="1718244" y="3581870"/>
                <a:chExt cx="105464" cy="241060"/>
              </a:xfrm>
              <a:solidFill>
                <a:schemeClr val="accent1"/>
              </a:solidFill>
            </p:grpSpPr>
            <p:sp>
              <p:nvSpPr>
                <p:cNvPr id="384" name="Freeform: Shape 383">
                  <a:extLst>
                    <a:ext uri="{FF2B5EF4-FFF2-40B4-BE49-F238E27FC236}">
                      <a16:creationId xmlns:a16="http://schemas.microsoft.com/office/drawing/2014/main" id="{2EB60234-8951-5DC9-255A-619416E62CB2}"/>
                    </a:ext>
                  </a:extLst>
                </p:cNvPr>
                <p:cNvSpPr/>
                <p:nvPr/>
              </p:nvSpPr>
              <p:spPr>
                <a:xfrm>
                  <a:off x="1718244" y="3654188"/>
                  <a:ext cx="105464" cy="165729"/>
                </a:xfrm>
                <a:custGeom>
                  <a:avLst/>
                  <a:gdLst>
                    <a:gd name="connsiteX0" fmla="*/ 0 w 105463"/>
                    <a:gd name="connsiteY0" fmla="*/ 179288 h 165728"/>
                    <a:gd name="connsiteX1" fmla="*/ 111490 w 105463"/>
                    <a:gd name="connsiteY1" fmla="*/ 177782 h 165728"/>
                    <a:gd name="connsiteX2" fmla="*/ 102450 w 105463"/>
                    <a:gd name="connsiteY2" fmla="*/ 0 h 165728"/>
                    <a:gd name="connsiteX3" fmla="*/ 10546 w 105463"/>
                    <a:gd name="connsiteY3" fmla="*/ 0 h 165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463" h="165728">
                      <a:moveTo>
                        <a:pt x="0" y="179288"/>
                      </a:moveTo>
                      <a:lnTo>
                        <a:pt x="111490" y="177782"/>
                      </a:lnTo>
                      <a:lnTo>
                        <a:pt x="102450" y="0"/>
                      </a:lnTo>
                      <a:lnTo>
                        <a:pt x="10546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85" name="Freeform: Shape 384">
                  <a:extLst>
                    <a:ext uri="{FF2B5EF4-FFF2-40B4-BE49-F238E27FC236}">
                      <a16:creationId xmlns:a16="http://schemas.microsoft.com/office/drawing/2014/main" id="{62D9C183-6D1E-2741-AFC8-C71D3F43D425}"/>
                    </a:ext>
                  </a:extLst>
                </p:cNvPr>
                <p:cNvSpPr/>
                <p:nvPr/>
              </p:nvSpPr>
              <p:spPr>
                <a:xfrm>
                  <a:off x="1728790" y="3581870"/>
                  <a:ext cx="90397" cy="60265"/>
                </a:xfrm>
                <a:custGeom>
                  <a:avLst/>
                  <a:gdLst>
                    <a:gd name="connsiteX0" fmla="*/ 4520 w 90397"/>
                    <a:gd name="connsiteY0" fmla="*/ 0 h 60264"/>
                    <a:gd name="connsiteX1" fmla="*/ 0 w 90397"/>
                    <a:gd name="connsiteY1" fmla="*/ 72318 h 60264"/>
                    <a:gd name="connsiteX2" fmla="*/ 91904 w 90397"/>
                    <a:gd name="connsiteY2" fmla="*/ 72318 h 60264"/>
                    <a:gd name="connsiteX3" fmla="*/ 87384 w 90397"/>
                    <a:gd name="connsiteY3" fmla="*/ 0 h 60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397" h="60264">
                      <a:moveTo>
                        <a:pt x="4520" y="0"/>
                      </a:moveTo>
                      <a:lnTo>
                        <a:pt x="0" y="72318"/>
                      </a:lnTo>
                      <a:lnTo>
                        <a:pt x="91904" y="72318"/>
                      </a:lnTo>
                      <a:lnTo>
                        <a:pt x="87384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371" name="Graphic 653">
                <a:extLst>
                  <a:ext uri="{FF2B5EF4-FFF2-40B4-BE49-F238E27FC236}">
                    <a16:creationId xmlns:a16="http://schemas.microsoft.com/office/drawing/2014/main" id="{CC750693-677F-6B1A-2D3D-64CB8838AFF6}"/>
                  </a:ext>
                </a:extLst>
              </p:cNvPr>
              <p:cNvGrpSpPr/>
              <p:nvPr/>
            </p:nvGrpSpPr>
            <p:grpSpPr>
              <a:xfrm>
                <a:off x="1911092" y="3587896"/>
                <a:ext cx="105464" cy="241060"/>
                <a:chOff x="1911092" y="3587896"/>
                <a:chExt cx="105464" cy="241060"/>
              </a:xfrm>
              <a:solidFill>
                <a:schemeClr val="accent1"/>
              </a:solidFill>
            </p:grpSpPr>
            <p:sp>
              <p:nvSpPr>
                <p:cNvPr id="382" name="Freeform: Shape 381">
                  <a:extLst>
                    <a:ext uri="{FF2B5EF4-FFF2-40B4-BE49-F238E27FC236}">
                      <a16:creationId xmlns:a16="http://schemas.microsoft.com/office/drawing/2014/main" id="{7B08751C-3E16-228A-0C39-0013BD4C80E4}"/>
                    </a:ext>
                  </a:extLst>
                </p:cNvPr>
                <p:cNvSpPr/>
                <p:nvPr/>
              </p:nvSpPr>
              <p:spPr>
                <a:xfrm>
                  <a:off x="1911092" y="3661721"/>
                  <a:ext cx="105464" cy="165729"/>
                </a:xfrm>
                <a:custGeom>
                  <a:avLst/>
                  <a:gdLst>
                    <a:gd name="connsiteX0" fmla="*/ 0 w 105463"/>
                    <a:gd name="connsiteY0" fmla="*/ 177782 h 165728"/>
                    <a:gd name="connsiteX1" fmla="*/ 109984 w 105463"/>
                    <a:gd name="connsiteY1" fmla="*/ 177782 h 165728"/>
                    <a:gd name="connsiteX2" fmla="*/ 100944 w 105463"/>
                    <a:gd name="connsiteY2" fmla="*/ 0 h 165728"/>
                    <a:gd name="connsiteX3" fmla="*/ 9040 w 105463"/>
                    <a:gd name="connsiteY3" fmla="*/ 0 h 165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463" h="165728">
                      <a:moveTo>
                        <a:pt x="0" y="177782"/>
                      </a:moveTo>
                      <a:lnTo>
                        <a:pt x="109984" y="177782"/>
                      </a:lnTo>
                      <a:lnTo>
                        <a:pt x="100944" y="0"/>
                      </a:lnTo>
                      <a:lnTo>
                        <a:pt x="904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83" name="Freeform: Shape 382">
                  <a:extLst>
                    <a:ext uri="{FF2B5EF4-FFF2-40B4-BE49-F238E27FC236}">
                      <a16:creationId xmlns:a16="http://schemas.microsoft.com/office/drawing/2014/main" id="{7D60C95F-F05F-AEEC-2C35-3E8698E12FA0}"/>
                    </a:ext>
                  </a:extLst>
                </p:cNvPr>
                <p:cNvSpPr/>
                <p:nvPr/>
              </p:nvSpPr>
              <p:spPr>
                <a:xfrm>
                  <a:off x="1920132" y="3587896"/>
                  <a:ext cx="90397" cy="60265"/>
                </a:xfrm>
                <a:custGeom>
                  <a:avLst/>
                  <a:gdLst>
                    <a:gd name="connsiteX0" fmla="*/ 4520 w 90397"/>
                    <a:gd name="connsiteY0" fmla="*/ 0 h 60264"/>
                    <a:gd name="connsiteX1" fmla="*/ 0 w 90397"/>
                    <a:gd name="connsiteY1" fmla="*/ 73825 h 60264"/>
                    <a:gd name="connsiteX2" fmla="*/ 91904 w 90397"/>
                    <a:gd name="connsiteY2" fmla="*/ 73825 h 60264"/>
                    <a:gd name="connsiteX3" fmla="*/ 88891 w 90397"/>
                    <a:gd name="connsiteY3" fmla="*/ 0 h 60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397" h="60264">
                      <a:moveTo>
                        <a:pt x="4520" y="0"/>
                      </a:moveTo>
                      <a:lnTo>
                        <a:pt x="0" y="73825"/>
                      </a:lnTo>
                      <a:lnTo>
                        <a:pt x="91904" y="73825"/>
                      </a:lnTo>
                      <a:lnTo>
                        <a:pt x="88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372" name="Graphic 653">
                <a:extLst>
                  <a:ext uri="{FF2B5EF4-FFF2-40B4-BE49-F238E27FC236}">
                    <a16:creationId xmlns:a16="http://schemas.microsoft.com/office/drawing/2014/main" id="{BB7DD852-996E-5EE5-8F49-7D64DFBDFA03}"/>
                  </a:ext>
                </a:extLst>
              </p:cNvPr>
              <p:cNvGrpSpPr/>
              <p:nvPr/>
            </p:nvGrpSpPr>
            <p:grpSpPr>
              <a:xfrm>
                <a:off x="2102433" y="3584883"/>
                <a:ext cx="105464" cy="241060"/>
                <a:chOff x="2102433" y="3584883"/>
                <a:chExt cx="105464" cy="241060"/>
              </a:xfrm>
              <a:solidFill>
                <a:schemeClr val="accent1"/>
              </a:solidFill>
            </p:grpSpPr>
            <p:sp>
              <p:nvSpPr>
                <p:cNvPr id="380" name="Freeform: Shape 379">
                  <a:extLst>
                    <a:ext uri="{FF2B5EF4-FFF2-40B4-BE49-F238E27FC236}">
                      <a16:creationId xmlns:a16="http://schemas.microsoft.com/office/drawing/2014/main" id="{03249182-3222-5235-55FC-C8552E4FBFD0}"/>
                    </a:ext>
                  </a:extLst>
                </p:cNvPr>
                <p:cNvSpPr/>
                <p:nvPr/>
              </p:nvSpPr>
              <p:spPr>
                <a:xfrm>
                  <a:off x="2102433" y="3657201"/>
                  <a:ext cx="105464" cy="165729"/>
                </a:xfrm>
                <a:custGeom>
                  <a:avLst/>
                  <a:gdLst>
                    <a:gd name="connsiteX0" fmla="*/ 0 w 105463"/>
                    <a:gd name="connsiteY0" fmla="*/ 179288 h 165728"/>
                    <a:gd name="connsiteX1" fmla="*/ 111490 w 105463"/>
                    <a:gd name="connsiteY1" fmla="*/ 177782 h 165728"/>
                    <a:gd name="connsiteX2" fmla="*/ 102450 w 105463"/>
                    <a:gd name="connsiteY2" fmla="*/ 0 h 165728"/>
                    <a:gd name="connsiteX3" fmla="*/ 10546 w 105463"/>
                    <a:gd name="connsiteY3" fmla="*/ 0 h 165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463" h="165728">
                      <a:moveTo>
                        <a:pt x="0" y="179288"/>
                      </a:moveTo>
                      <a:lnTo>
                        <a:pt x="111490" y="177782"/>
                      </a:lnTo>
                      <a:lnTo>
                        <a:pt x="102450" y="0"/>
                      </a:lnTo>
                      <a:lnTo>
                        <a:pt x="10546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81" name="Freeform: Shape 380">
                  <a:extLst>
                    <a:ext uri="{FF2B5EF4-FFF2-40B4-BE49-F238E27FC236}">
                      <a16:creationId xmlns:a16="http://schemas.microsoft.com/office/drawing/2014/main" id="{7CFB2235-A6DC-414B-FD0D-5F859D204103}"/>
                    </a:ext>
                  </a:extLst>
                </p:cNvPr>
                <p:cNvSpPr/>
                <p:nvPr/>
              </p:nvSpPr>
              <p:spPr>
                <a:xfrm>
                  <a:off x="2112980" y="3584883"/>
                  <a:ext cx="90397" cy="60265"/>
                </a:xfrm>
                <a:custGeom>
                  <a:avLst/>
                  <a:gdLst>
                    <a:gd name="connsiteX0" fmla="*/ 4520 w 90397"/>
                    <a:gd name="connsiteY0" fmla="*/ 0 h 60264"/>
                    <a:gd name="connsiteX1" fmla="*/ 0 w 90397"/>
                    <a:gd name="connsiteY1" fmla="*/ 72318 h 60264"/>
                    <a:gd name="connsiteX2" fmla="*/ 91904 w 90397"/>
                    <a:gd name="connsiteY2" fmla="*/ 72318 h 60264"/>
                    <a:gd name="connsiteX3" fmla="*/ 87384 w 90397"/>
                    <a:gd name="connsiteY3" fmla="*/ 0 h 60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397" h="60264">
                      <a:moveTo>
                        <a:pt x="4520" y="0"/>
                      </a:moveTo>
                      <a:lnTo>
                        <a:pt x="0" y="72318"/>
                      </a:lnTo>
                      <a:lnTo>
                        <a:pt x="91904" y="72318"/>
                      </a:lnTo>
                      <a:lnTo>
                        <a:pt x="87384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28017D36-6607-A99A-6870-C58475025B9E}"/>
                  </a:ext>
                </a:extLst>
              </p:cNvPr>
              <p:cNvSpPr/>
              <p:nvPr/>
            </p:nvSpPr>
            <p:spPr>
              <a:xfrm>
                <a:off x="1597714" y="3831970"/>
                <a:ext cx="572517" cy="301325"/>
              </a:xfrm>
              <a:custGeom>
                <a:avLst/>
                <a:gdLst>
                  <a:gd name="connsiteX0" fmla="*/ 0 w 572517"/>
                  <a:gd name="connsiteY0" fmla="*/ 0 h 301324"/>
                  <a:gd name="connsiteX1" fmla="*/ 0 w 572517"/>
                  <a:gd name="connsiteY1" fmla="*/ 316391 h 301324"/>
                  <a:gd name="connsiteX2" fmla="*/ 233527 w 572517"/>
                  <a:gd name="connsiteY2" fmla="*/ 316391 h 301324"/>
                  <a:gd name="connsiteX3" fmla="*/ 233527 w 572517"/>
                  <a:gd name="connsiteY3" fmla="*/ 212434 h 301324"/>
                  <a:gd name="connsiteX4" fmla="*/ 349537 w 572517"/>
                  <a:gd name="connsiteY4" fmla="*/ 212434 h 301324"/>
                  <a:gd name="connsiteX5" fmla="*/ 349537 w 572517"/>
                  <a:gd name="connsiteY5" fmla="*/ 316391 h 301324"/>
                  <a:gd name="connsiteX6" fmla="*/ 584570 w 572517"/>
                  <a:gd name="connsiteY6" fmla="*/ 316391 h 301324"/>
                  <a:gd name="connsiteX7" fmla="*/ 584570 w 572517"/>
                  <a:gd name="connsiteY7" fmla="*/ 0 h 30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2517" h="301324">
                    <a:moveTo>
                      <a:pt x="0" y="0"/>
                    </a:moveTo>
                    <a:lnTo>
                      <a:pt x="0" y="316391"/>
                    </a:lnTo>
                    <a:lnTo>
                      <a:pt x="233527" y="316391"/>
                    </a:lnTo>
                    <a:lnTo>
                      <a:pt x="233527" y="212434"/>
                    </a:lnTo>
                    <a:lnTo>
                      <a:pt x="349537" y="212434"/>
                    </a:lnTo>
                    <a:lnTo>
                      <a:pt x="349537" y="316391"/>
                    </a:lnTo>
                    <a:lnTo>
                      <a:pt x="584570" y="316391"/>
                    </a:lnTo>
                    <a:lnTo>
                      <a:pt x="58457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195C9476-986A-2CE5-91D8-1D9C39943736}"/>
                  </a:ext>
                </a:extLst>
              </p:cNvPr>
              <p:cNvSpPr/>
              <p:nvPr/>
            </p:nvSpPr>
            <p:spPr>
              <a:xfrm>
                <a:off x="1686605" y="3919354"/>
                <a:ext cx="30132" cy="30132"/>
              </a:xfrm>
              <a:custGeom>
                <a:avLst/>
                <a:gdLst>
                  <a:gd name="connsiteX0" fmla="*/ 0 w 30132"/>
                  <a:gd name="connsiteY0" fmla="*/ 0 h 30132"/>
                  <a:gd name="connsiteX1" fmla="*/ 36159 w 30132"/>
                  <a:gd name="connsiteY1" fmla="*/ 0 h 30132"/>
                  <a:gd name="connsiteX2" fmla="*/ 36159 w 30132"/>
                  <a:gd name="connsiteY2" fmla="*/ 36159 h 30132"/>
                  <a:gd name="connsiteX3" fmla="*/ 0 w 30132"/>
                  <a:gd name="connsiteY3" fmla="*/ 36159 h 3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32" h="30132">
                    <a:moveTo>
                      <a:pt x="0" y="0"/>
                    </a:moveTo>
                    <a:lnTo>
                      <a:pt x="36159" y="0"/>
                    </a:lnTo>
                    <a:lnTo>
                      <a:pt x="36159" y="36159"/>
                    </a:lnTo>
                    <a:lnTo>
                      <a:pt x="0" y="36159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0C93AF17-25B3-ABAF-D002-33F22F34B626}"/>
                  </a:ext>
                </a:extLst>
              </p:cNvPr>
              <p:cNvSpPr/>
              <p:nvPr/>
            </p:nvSpPr>
            <p:spPr>
              <a:xfrm>
                <a:off x="1783029" y="3919354"/>
                <a:ext cx="30132" cy="30132"/>
              </a:xfrm>
              <a:custGeom>
                <a:avLst/>
                <a:gdLst>
                  <a:gd name="connsiteX0" fmla="*/ 0 w 30132"/>
                  <a:gd name="connsiteY0" fmla="*/ 0 h 30132"/>
                  <a:gd name="connsiteX1" fmla="*/ 36159 w 30132"/>
                  <a:gd name="connsiteY1" fmla="*/ 0 h 30132"/>
                  <a:gd name="connsiteX2" fmla="*/ 36159 w 30132"/>
                  <a:gd name="connsiteY2" fmla="*/ 36159 h 30132"/>
                  <a:gd name="connsiteX3" fmla="*/ 0 w 30132"/>
                  <a:gd name="connsiteY3" fmla="*/ 36159 h 3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32" h="30132">
                    <a:moveTo>
                      <a:pt x="0" y="0"/>
                    </a:moveTo>
                    <a:lnTo>
                      <a:pt x="36159" y="0"/>
                    </a:lnTo>
                    <a:lnTo>
                      <a:pt x="36159" y="36159"/>
                    </a:lnTo>
                    <a:lnTo>
                      <a:pt x="0" y="36159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BB8F2520-1DF0-1B24-6268-B2C8FB5F0B16}"/>
                  </a:ext>
                </a:extLst>
              </p:cNvPr>
              <p:cNvSpPr/>
              <p:nvPr/>
            </p:nvSpPr>
            <p:spPr>
              <a:xfrm>
                <a:off x="1880959" y="3919354"/>
                <a:ext cx="30132" cy="30132"/>
              </a:xfrm>
              <a:custGeom>
                <a:avLst/>
                <a:gdLst>
                  <a:gd name="connsiteX0" fmla="*/ 0 w 30132"/>
                  <a:gd name="connsiteY0" fmla="*/ 0 h 30132"/>
                  <a:gd name="connsiteX1" fmla="*/ 36159 w 30132"/>
                  <a:gd name="connsiteY1" fmla="*/ 0 h 30132"/>
                  <a:gd name="connsiteX2" fmla="*/ 36159 w 30132"/>
                  <a:gd name="connsiteY2" fmla="*/ 36159 h 30132"/>
                  <a:gd name="connsiteX3" fmla="*/ 0 w 30132"/>
                  <a:gd name="connsiteY3" fmla="*/ 36159 h 3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32" h="30132">
                    <a:moveTo>
                      <a:pt x="0" y="0"/>
                    </a:moveTo>
                    <a:lnTo>
                      <a:pt x="36159" y="0"/>
                    </a:lnTo>
                    <a:lnTo>
                      <a:pt x="36159" y="36159"/>
                    </a:lnTo>
                    <a:lnTo>
                      <a:pt x="0" y="36159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6E6AB7BA-1A43-0707-C8E3-C32B0E818E56}"/>
                  </a:ext>
                </a:extLst>
              </p:cNvPr>
              <p:cNvSpPr/>
              <p:nvPr/>
            </p:nvSpPr>
            <p:spPr>
              <a:xfrm>
                <a:off x="1978890" y="3919354"/>
                <a:ext cx="30132" cy="30132"/>
              </a:xfrm>
              <a:custGeom>
                <a:avLst/>
                <a:gdLst>
                  <a:gd name="connsiteX0" fmla="*/ 0 w 30132"/>
                  <a:gd name="connsiteY0" fmla="*/ 0 h 30132"/>
                  <a:gd name="connsiteX1" fmla="*/ 36159 w 30132"/>
                  <a:gd name="connsiteY1" fmla="*/ 0 h 30132"/>
                  <a:gd name="connsiteX2" fmla="*/ 36159 w 30132"/>
                  <a:gd name="connsiteY2" fmla="*/ 36159 h 30132"/>
                  <a:gd name="connsiteX3" fmla="*/ 0 w 30132"/>
                  <a:gd name="connsiteY3" fmla="*/ 36159 h 3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32" h="30132">
                    <a:moveTo>
                      <a:pt x="0" y="0"/>
                    </a:moveTo>
                    <a:lnTo>
                      <a:pt x="36159" y="0"/>
                    </a:lnTo>
                    <a:lnTo>
                      <a:pt x="36159" y="36159"/>
                    </a:lnTo>
                    <a:lnTo>
                      <a:pt x="0" y="36159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FC803C88-0670-DC0D-4BE3-1F1694F5B435}"/>
                  </a:ext>
                </a:extLst>
              </p:cNvPr>
              <p:cNvSpPr/>
              <p:nvPr/>
            </p:nvSpPr>
            <p:spPr>
              <a:xfrm>
                <a:off x="2076821" y="3919354"/>
                <a:ext cx="30132" cy="30132"/>
              </a:xfrm>
              <a:custGeom>
                <a:avLst/>
                <a:gdLst>
                  <a:gd name="connsiteX0" fmla="*/ 0 w 30132"/>
                  <a:gd name="connsiteY0" fmla="*/ 0 h 30132"/>
                  <a:gd name="connsiteX1" fmla="*/ 36159 w 30132"/>
                  <a:gd name="connsiteY1" fmla="*/ 0 h 30132"/>
                  <a:gd name="connsiteX2" fmla="*/ 36159 w 30132"/>
                  <a:gd name="connsiteY2" fmla="*/ 36159 h 30132"/>
                  <a:gd name="connsiteX3" fmla="*/ 0 w 30132"/>
                  <a:gd name="connsiteY3" fmla="*/ 36159 h 3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32" h="30132">
                    <a:moveTo>
                      <a:pt x="0" y="0"/>
                    </a:moveTo>
                    <a:lnTo>
                      <a:pt x="36159" y="0"/>
                    </a:lnTo>
                    <a:lnTo>
                      <a:pt x="36159" y="36159"/>
                    </a:lnTo>
                    <a:lnTo>
                      <a:pt x="0" y="36159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C34951E9-54A0-D078-1CA9-C53EAC5B40A9}"/>
                  </a:ext>
                </a:extLst>
              </p:cNvPr>
              <p:cNvSpPr/>
              <p:nvPr/>
            </p:nvSpPr>
            <p:spPr>
              <a:xfrm>
                <a:off x="2180778" y="3830463"/>
                <a:ext cx="150662" cy="316391"/>
              </a:xfrm>
              <a:custGeom>
                <a:avLst/>
                <a:gdLst>
                  <a:gd name="connsiteX0" fmla="*/ 0 w 150662"/>
                  <a:gd name="connsiteY0" fmla="*/ 0 h 316390"/>
                  <a:gd name="connsiteX1" fmla="*/ 153676 w 150662"/>
                  <a:gd name="connsiteY1" fmla="*/ 0 h 316390"/>
                  <a:gd name="connsiteX2" fmla="*/ 153676 w 150662"/>
                  <a:gd name="connsiteY2" fmla="*/ 322418 h 316390"/>
                  <a:gd name="connsiteX3" fmla="*/ 0 w 150662"/>
                  <a:gd name="connsiteY3" fmla="*/ 322418 h 316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662" h="316390">
                    <a:moveTo>
                      <a:pt x="0" y="0"/>
                    </a:moveTo>
                    <a:lnTo>
                      <a:pt x="153676" y="0"/>
                    </a:lnTo>
                    <a:lnTo>
                      <a:pt x="153676" y="322418"/>
                    </a:lnTo>
                    <a:lnTo>
                      <a:pt x="0" y="322418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358" name="Rectangle 189">
              <a:extLst>
                <a:ext uri="{FF2B5EF4-FFF2-40B4-BE49-F238E27FC236}">
                  <a16:creationId xmlns:a16="http://schemas.microsoft.com/office/drawing/2014/main" id="{8AB0CD42-6B95-D5DC-6907-B55D4F63821F}"/>
                </a:ext>
              </a:extLst>
            </p:cNvPr>
            <p:cNvSpPr/>
            <p:nvPr/>
          </p:nvSpPr>
          <p:spPr bwMode="auto">
            <a:xfrm>
              <a:off x="2032803" y="4013812"/>
              <a:ext cx="820163" cy="255329"/>
            </a:xfrm>
            <a:custGeom>
              <a:avLst/>
              <a:gdLst>
                <a:gd name="connsiteX0" fmla="*/ 0 w 819908"/>
                <a:gd name="connsiteY0" fmla="*/ 0 h 170515"/>
                <a:gd name="connsiteX1" fmla="*/ 819908 w 819908"/>
                <a:gd name="connsiteY1" fmla="*/ 0 h 170515"/>
                <a:gd name="connsiteX2" fmla="*/ 819908 w 819908"/>
                <a:gd name="connsiteY2" fmla="*/ 170515 h 170515"/>
                <a:gd name="connsiteX3" fmla="*/ 0 w 819908"/>
                <a:gd name="connsiteY3" fmla="*/ 170515 h 170515"/>
                <a:gd name="connsiteX4" fmla="*/ 0 w 819908"/>
                <a:gd name="connsiteY4" fmla="*/ 0 h 170515"/>
                <a:gd name="connsiteX0" fmla="*/ 0 w 819908"/>
                <a:gd name="connsiteY0" fmla="*/ 0 h 170515"/>
                <a:gd name="connsiteX1" fmla="*/ 817258 w 819908"/>
                <a:gd name="connsiteY1" fmla="*/ 63610 h 170515"/>
                <a:gd name="connsiteX2" fmla="*/ 819908 w 819908"/>
                <a:gd name="connsiteY2" fmla="*/ 170515 h 170515"/>
                <a:gd name="connsiteX3" fmla="*/ 0 w 819908"/>
                <a:gd name="connsiteY3" fmla="*/ 170515 h 170515"/>
                <a:gd name="connsiteX4" fmla="*/ 0 w 819908"/>
                <a:gd name="connsiteY4" fmla="*/ 0 h 170515"/>
                <a:gd name="connsiteX0" fmla="*/ 0 w 827860"/>
                <a:gd name="connsiteY0" fmla="*/ 0 h 210272"/>
                <a:gd name="connsiteX1" fmla="*/ 817258 w 827860"/>
                <a:gd name="connsiteY1" fmla="*/ 63610 h 210272"/>
                <a:gd name="connsiteX2" fmla="*/ 827860 w 827860"/>
                <a:gd name="connsiteY2" fmla="*/ 210272 h 210272"/>
                <a:gd name="connsiteX3" fmla="*/ 0 w 827860"/>
                <a:gd name="connsiteY3" fmla="*/ 170515 h 210272"/>
                <a:gd name="connsiteX4" fmla="*/ 0 w 827860"/>
                <a:gd name="connsiteY4" fmla="*/ 0 h 210272"/>
                <a:gd name="connsiteX0" fmla="*/ 0 w 819908"/>
                <a:gd name="connsiteY0" fmla="*/ 0 h 255329"/>
                <a:gd name="connsiteX1" fmla="*/ 817258 w 819908"/>
                <a:gd name="connsiteY1" fmla="*/ 63610 h 255329"/>
                <a:gd name="connsiteX2" fmla="*/ 819908 w 819908"/>
                <a:gd name="connsiteY2" fmla="*/ 255329 h 255329"/>
                <a:gd name="connsiteX3" fmla="*/ 0 w 819908"/>
                <a:gd name="connsiteY3" fmla="*/ 170515 h 255329"/>
                <a:gd name="connsiteX4" fmla="*/ 0 w 819908"/>
                <a:gd name="connsiteY4" fmla="*/ 0 h 255329"/>
                <a:gd name="connsiteX0" fmla="*/ 0 w 820163"/>
                <a:gd name="connsiteY0" fmla="*/ 0 h 255329"/>
                <a:gd name="connsiteX1" fmla="*/ 819909 w 820163"/>
                <a:gd name="connsiteY1" fmla="*/ 92765 h 255329"/>
                <a:gd name="connsiteX2" fmla="*/ 819908 w 820163"/>
                <a:gd name="connsiteY2" fmla="*/ 255329 h 255329"/>
                <a:gd name="connsiteX3" fmla="*/ 0 w 820163"/>
                <a:gd name="connsiteY3" fmla="*/ 170515 h 255329"/>
                <a:gd name="connsiteX4" fmla="*/ 0 w 820163"/>
                <a:gd name="connsiteY4" fmla="*/ 0 h 255329"/>
                <a:gd name="connsiteX0" fmla="*/ 0 w 820163"/>
                <a:gd name="connsiteY0" fmla="*/ 0 h 255329"/>
                <a:gd name="connsiteX1" fmla="*/ 819909 w 820163"/>
                <a:gd name="connsiteY1" fmla="*/ 87464 h 255329"/>
                <a:gd name="connsiteX2" fmla="*/ 819908 w 820163"/>
                <a:gd name="connsiteY2" fmla="*/ 255329 h 255329"/>
                <a:gd name="connsiteX3" fmla="*/ 0 w 820163"/>
                <a:gd name="connsiteY3" fmla="*/ 170515 h 255329"/>
                <a:gd name="connsiteX4" fmla="*/ 0 w 820163"/>
                <a:gd name="connsiteY4" fmla="*/ 0 h 255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163" h="255329">
                  <a:moveTo>
                    <a:pt x="0" y="0"/>
                  </a:moveTo>
                  <a:lnTo>
                    <a:pt x="819909" y="87464"/>
                  </a:lnTo>
                  <a:cubicBezTo>
                    <a:pt x="820792" y="123099"/>
                    <a:pt x="819025" y="219694"/>
                    <a:pt x="819908" y="255329"/>
                  </a:cubicBezTo>
                  <a:lnTo>
                    <a:pt x="0" y="170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9" name="Rectangle 190">
              <a:extLst>
                <a:ext uri="{FF2B5EF4-FFF2-40B4-BE49-F238E27FC236}">
                  <a16:creationId xmlns:a16="http://schemas.microsoft.com/office/drawing/2014/main" id="{3C319E02-6822-8A0D-7A94-FC3E938388F5}"/>
                </a:ext>
              </a:extLst>
            </p:cNvPr>
            <p:cNvSpPr/>
            <p:nvPr/>
          </p:nvSpPr>
          <p:spPr bwMode="auto">
            <a:xfrm>
              <a:off x="2033622" y="4003757"/>
              <a:ext cx="814042" cy="96541"/>
            </a:xfrm>
            <a:custGeom>
              <a:avLst/>
              <a:gdLst>
                <a:gd name="connsiteX0" fmla="*/ 0 w 800788"/>
                <a:gd name="connsiteY0" fmla="*/ 0 h 149550"/>
                <a:gd name="connsiteX1" fmla="*/ 800788 w 800788"/>
                <a:gd name="connsiteY1" fmla="*/ 0 h 149550"/>
                <a:gd name="connsiteX2" fmla="*/ 800788 w 800788"/>
                <a:gd name="connsiteY2" fmla="*/ 149550 h 149550"/>
                <a:gd name="connsiteX3" fmla="*/ 0 w 800788"/>
                <a:gd name="connsiteY3" fmla="*/ 149550 h 149550"/>
                <a:gd name="connsiteX4" fmla="*/ 0 w 800788"/>
                <a:gd name="connsiteY4" fmla="*/ 0 h 149550"/>
                <a:gd name="connsiteX0" fmla="*/ 98066 w 800788"/>
                <a:gd name="connsiteY0" fmla="*/ 13252 h 149550"/>
                <a:gd name="connsiteX1" fmla="*/ 800788 w 800788"/>
                <a:gd name="connsiteY1" fmla="*/ 0 h 149550"/>
                <a:gd name="connsiteX2" fmla="*/ 800788 w 800788"/>
                <a:gd name="connsiteY2" fmla="*/ 149550 h 149550"/>
                <a:gd name="connsiteX3" fmla="*/ 0 w 800788"/>
                <a:gd name="connsiteY3" fmla="*/ 149550 h 149550"/>
                <a:gd name="connsiteX4" fmla="*/ 98066 w 800788"/>
                <a:gd name="connsiteY4" fmla="*/ 13252 h 149550"/>
                <a:gd name="connsiteX0" fmla="*/ 106018 w 808740"/>
                <a:gd name="connsiteY0" fmla="*/ 13252 h 149550"/>
                <a:gd name="connsiteX1" fmla="*/ 808740 w 808740"/>
                <a:gd name="connsiteY1" fmla="*/ 0 h 149550"/>
                <a:gd name="connsiteX2" fmla="*/ 808740 w 808740"/>
                <a:gd name="connsiteY2" fmla="*/ 149550 h 149550"/>
                <a:gd name="connsiteX3" fmla="*/ 0 w 808740"/>
                <a:gd name="connsiteY3" fmla="*/ 14378 h 149550"/>
                <a:gd name="connsiteX4" fmla="*/ 106018 w 808740"/>
                <a:gd name="connsiteY4" fmla="*/ 13252 h 149550"/>
                <a:gd name="connsiteX0" fmla="*/ 106018 w 808740"/>
                <a:gd name="connsiteY0" fmla="*/ 13252 h 72687"/>
                <a:gd name="connsiteX1" fmla="*/ 808740 w 808740"/>
                <a:gd name="connsiteY1" fmla="*/ 0 h 72687"/>
                <a:gd name="connsiteX2" fmla="*/ 747780 w 808740"/>
                <a:gd name="connsiteY2" fmla="*/ 72687 h 72687"/>
                <a:gd name="connsiteX3" fmla="*/ 0 w 808740"/>
                <a:gd name="connsiteY3" fmla="*/ 14378 h 72687"/>
                <a:gd name="connsiteX4" fmla="*/ 106018 w 808740"/>
                <a:gd name="connsiteY4" fmla="*/ 13252 h 72687"/>
                <a:gd name="connsiteX0" fmla="*/ 106018 w 808740"/>
                <a:gd name="connsiteY0" fmla="*/ 13252 h 117744"/>
                <a:gd name="connsiteX1" fmla="*/ 808740 w 808740"/>
                <a:gd name="connsiteY1" fmla="*/ 0 h 117744"/>
                <a:gd name="connsiteX2" fmla="*/ 803439 w 808740"/>
                <a:gd name="connsiteY2" fmla="*/ 117744 h 117744"/>
                <a:gd name="connsiteX3" fmla="*/ 0 w 808740"/>
                <a:gd name="connsiteY3" fmla="*/ 14378 h 117744"/>
                <a:gd name="connsiteX4" fmla="*/ 106018 w 808740"/>
                <a:gd name="connsiteY4" fmla="*/ 13252 h 117744"/>
                <a:gd name="connsiteX0" fmla="*/ 106018 w 803439"/>
                <a:gd name="connsiteY0" fmla="*/ 0 h 104492"/>
                <a:gd name="connsiteX1" fmla="*/ 803439 w 803439"/>
                <a:gd name="connsiteY1" fmla="*/ 47708 h 104492"/>
                <a:gd name="connsiteX2" fmla="*/ 803439 w 803439"/>
                <a:gd name="connsiteY2" fmla="*/ 104492 h 104492"/>
                <a:gd name="connsiteX3" fmla="*/ 0 w 803439"/>
                <a:gd name="connsiteY3" fmla="*/ 1126 h 104492"/>
                <a:gd name="connsiteX4" fmla="*/ 106018 w 803439"/>
                <a:gd name="connsiteY4" fmla="*/ 0 h 104492"/>
                <a:gd name="connsiteX0" fmla="*/ 113970 w 811391"/>
                <a:gd name="connsiteY0" fmla="*/ 0 h 104492"/>
                <a:gd name="connsiteX1" fmla="*/ 811391 w 811391"/>
                <a:gd name="connsiteY1" fmla="*/ 47708 h 104492"/>
                <a:gd name="connsiteX2" fmla="*/ 811391 w 811391"/>
                <a:gd name="connsiteY2" fmla="*/ 104492 h 104492"/>
                <a:gd name="connsiteX3" fmla="*/ 0 w 811391"/>
                <a:gd name="connsiteY3" fmla="*/ 3777 h 104492"/>
                <a:gd name="connsiteX4" fmla="*/ 113970 w 811391"/>
                <a:gd name="connsiteY4" fmla="*/ 0 h 104492"/>
                <a:gd name="connsiteX0" fmla="*/ 116621 w 814042"/>
                <a:gd name="connsiteY0" fmla="*/ 0 h 104492"/>
                <a:gd name="connsiteX1" fmla="*/ 814042 w 814042"/>
                <a:gd name="connsiteY1" fmla="*/ 47708 h 104492"/>
                <a:gd name="connsiteX2" fmla="*/ 814042 w 814042"/>
                <a:gd name="connsiteY2" fmla="*/ 104492 h 104492"/>
                <a:gd name="connsiteX3" fmla="*/ 0 w 814042"/>
                <a:gd name="connsiteY3" fmla="*/ 11728 h 104492"/>
                <a:gd name="connsiteX4" fmla="*/ 116621 w 814042"/>
                <a:gd name="connsiteY4" fmla="*/ 0 h 104492"/>
                <a:gd name="connsiteX0" fmla="*/ 116621 w 814042"/>
                <a:gd name="connsiteY0" fmla="*/ 0 h 104492"/>
                <a:gd name="connsiteX1" fmla="*/ 814042 w 814042"/>
                <a:gd name="connsiteY1" fmla="*/ 50359 h 104492"/>
                <a:gd name="connsiteX2" fmla="*/ 814042 w 814042"/>
                <a:gd name="connsiteY2" fmla="*/ 104492 h 104492"/>
                <a:gd name="connsiteX3" fmla="*/ 0 w 814042"/>
                <a:gd name="connsiteY3" fmla="*/ 11728 h 104492"/>
                <a:gd name="connsiteX4" fmla="*/ 116621 w 814042"/>
                <a:gd name="connsiteY4" fmla="*/ 0 h 104492"/>
                <a:gd name="connsiteX0" fmla="*/ 116621 w 814042"/>
                <a:gd name="connsiteY0" fmla="*/ 0 h 96541"/>
                <a:gd name="connsiteX1" fmla="*/ 814042 w 814042"/>
                <a:gd name="connsiteY1" fmla="*/ 50359 h 96541"/>
                <a:gd name="connsiteX2" fmla="*/ 814042 w 814042"/>
                <a:gd name="connsiteY2" fmla="*/ 96541 h 96541"/>
                <a:gd name="connsiteX3" fmla="*/ 0 w 814042"/>
                <a:gd name="connsiteY3" fmla="*/ 11728 h 96541"/>
                <a:gd name="connsiteX4" fmla="*/ 116621 w 814042"/>
                <a:gd name="connsiteY4" fmla="*/ 0 h 9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042" h="96541">
                  <a:moveTo>
                    <a:pt x="116621" y="0"/>
                  </a:moveTo>
                  <a:lnTo>
                    <a:pt x="814042" y="50359"/>
                  </a:lnTo>
                  <a:lnTo>
                    <a:pt x="814042" y="96541"/>
                  </a:lnTo>
                  <a:lnTo>
                    <a:pt x="0" y="11728"/>
                  </a:lnTo>
                  <a:lnTo>
                    <a:pt x="116621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F2640259-15C7-CE69-C9B9-B1893F875DCC}"/>
                </a:ext>
              </a:extLst>
            </p:cNvPr>
            <p:cNvGrpSpPr/>
            <p:nvPr/>
          </p:nvGrpSpPr>
          <p:grpSpPr>
            <a:xfrm>
              <a:off x="2539877" y="3700484"/>
              <a:ext cx="417975" cy="553827"/>
              <a:chOff x="2599143" y="3810981"/>
              <a:chExt cx="342799" cy="454219"/>
            </a:xfrm>
          </p:grpSpPr>
          <p:grpSp>
            <p:nvGrpSpPr>
              <p:cNvPr id="362" name="Graphic 176">
                <a:extLst>
                  <a:ext uri="{FF2B5EF4-FFF2-40B4-BE49-F238E27FC236}">
                    <a16:creationId xmlns:a16="http://schemas.microsoft.com/office/drawing/2014/main" id="{40B987C9-D139-7841-4F1C-407CA02CE3BD}"/>
                  </a:ext>
                </a:extLst>
              </p:cNvPr>
              <p:cNvGrpSpPr/>
              <p:nvPr/>
            </p:nvGrpSpPr>
            <p:grpSpPr>
              <a:xfrm flipH="1">
                <a:off x="2599143" y="3810981"/>
                <a:ext cx="340943" cy="322889"/>
                <a:chOff x="2660264" y="3551443"/>
                <a:chExt cx="340943" cy="322889"/>
              </a:xfrm>
            </p:grpSpPr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92050E3E-5A09-2A78-E907-1223A1073024}"/>
                    </a:ext>
                  </a:extLst>
                </p:cNvPr>
                <p:cNvSpPr/>
                <p:nvPr/>
              </p:nvSpPr>
              <p:spPr>
                <a:xfrm rot="15715791">
                  <a:off x="2956686" y="3537388"/>
                  <a:ext cx="28111" cy="56221"/>
                </a:xfrm>
                <a:custGeom>
                  <a:avLst/>
                  <a:gdLst>
                    <a:gd name="connsiteX0" fmla="*/ 37949 w 28110"/>
                    <a:gd name="connsiteY0" fmla="*/ 60438 h 56221"/>
                    <a:gd name="connsiteX1" fmla="*/ 23894 w 28110"/>
                    <a:gd name="connsiteY1" fmla="*/ 60438 h 56221"/>
                    <a:gd name="connsiteX2" fmla="*/ 23894 w 28110"/>
                    <a:gd name="connsiteY2" fmla="*/ 33733 h 56221"/>
                    <a:gd name="connsiteX3" fmla="*/ 0 w 28110"/>
                    <a:gd name="connsiteY3" fmla="*/ 9839 h 56221"/>
                    <a:gd name="connsiteX4" fmla="*/ 9839 w 28110"/>
                    <a:gd name="connsiteY4" fmla="*/ 0 h 56221"/>
                    <a:gd name="connsiteX5" fmla="*/ 37949 w 28110"/>
                    <a:gd name="connsiteY5" fmla="*/ 28111 h 5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10" h="56221">
                      <a:moveTo>
                        <a:pt x="37949" y="60438"/>
                      </a:moveTo>
                      <a:lnTo>
                        <a:pt x="23894" y="60438"/>
                      </a:lnTo>
                      <a:lnTo>
                        <a:pt x="23894" y="33733"/>
                      </a:lnTo>
                      <a:lnTo>
                        <a:pt x="0" y="9839"/>
                      </a:lnTo>
                      <a:lnTo>
                        <a:pt x="9839" y="0"/>
                      </a:lnTo>
                      <a:lnTo>
                        <a:pt x="37949" y="28111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3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65" name="Freeform: Shape 364">
                  <a:extLst>
                    <a:ext uri="{FF2B5EF4-FFF2-40B4-BE49-F238E27FC236}">
                      <a16:creationId xmlns:a16="http://schemas.microsoft.com/office/drawing/2014/main" id="{0CA9FA9F-BD0C-59B3-0BC5-4C0B56290446}"/>
                    </a:ext>
                  </a:extLst>
                </p:cNvPr>
                <p:cNvSpPr/>
                <p:nvPr/>
              </p:nvSpPr>
              <p:spPr>
                <a:xfrm rot="16387879">
                  <a:off x="2959041" y="3603736"/>
                  <a:ext cx="28111" cy="56221"/>
                </a:xfrm>
                <a:custGeom>
                  <a:avLst/>
                  <a:gdLst>
                    <a:gd name="connsiteX0" fmla="*/ 14055 w 28110"/>
                    <a:gd name="connsiteY0" fmla="*/ 60438 h 56221"/>
                    <a:gd name="connsiteX1" fmla="*/ 0 w 28110"/>
                    <a:gd name="connsiteY1" fmla="*/ 60438 h 56221"/>
                    <a:gd name="connsiteX2" fmla="*/ 0 w 28110"/>
                    <a:gd name="connsiteY2" fmla="*/ 28111 h 56221"/>
                    <a:gd name="connsiteX3" fmla="*/ 26705 w 28110"/>
                    <a:gd name="connsiteY3" fmla="*/ 0 h 56221"/>
                    <a:gd name="connsiteX4" fmla="*/ 36544 w 28110"/>
                    <a:gd name="connsiteY4" fmla="*/ 9839 h 56221"/>
                    <a:gd name="connsiteX5" fmla="*/ 14055 w 28110"/>
                    <a:gd name="connsiteY5" fmla="*/ 33733 h 5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10" h="56221">
                      <a:moveTo>
                        <a:pt x="14055" y="60438"/>
                      </a:moveTo>
                      <a:lnTo>
                        <a:pt x="0" y="60438"/>
                      </a:lnTo>
                      <a:lnTo>
                        <a:pt x="0" y="28111"/>
                      </a:lnTo>
                      <a:lnTo>
                        <a:pt x="26705" y="0"/>
                      </a:lnTo>
                      <a:lnTo>
                        <a:pt x="36544" y="9839"/>
                      </a:lnTo>
                      <a:lnTo>
                        <a:pt x="14055" y="33733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3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66" name="Freeform: Shape 365">
                  <a:extLst>
                    <a:ext uri="{FF2B5EF4-FFF2-40B4-BE49-F238E27FC236}">
                      <a16:creationId xmlns:a16="http://schemas.microsoft.com/office/drawing/2014/main" id="{8D5FFCF7-8F29-6FFD-1005-8F3DE5270937}"/>
                    </a:ext>
                  </a:extLst>
                </p:cNvPr>
                <p:cNvSpPr/>
                <p:nvPr/>
              </p:nvSpPr>
              <p:spPr>
                <a:xfrm>
                  <a:off x="2660264" y="3691613"/>
                  <a:ext cx="98387" cy="182719"/>
                </a:xfrm>
                <a:custGeom>
                  <a:avLst/>
                  <a:gdLst>
                    <a:gd name="connsiteX0" fmla="*/ 49194 w 98387"/>
                    <a:gd name="connsiteY0" fmla="*/ 0 h 182719"/>
                    <a:gd name="connsiteX1" fmla="*/ 0 w 98387"/>
                    <a:gd name="connsiteY1" fmla="*/ 49194 h 182719"/>
                    <a:gd name="connsiteX2" fmla="*/ 0 w 98387"/>
                    <a:gd name="connsiteY2" fmla="*/ 188341 h 182719"/>
                    <a:gd name="connsiteX3" fmla="*/ 99793 w 98387"/>
                    <a:gd name="connsiteY3" fmla="*/ 188341 h 182719"/>
                    <a:gd name="connsiteX4" fmla="*/ 99793 w 98387"/>
                    <a:gd name="connsiteY4" fmla="*/ 49194 h 182719"/>
                    <a:gd name="connsiteX5" fmla="*/ 49194 w 98387"/>
                    <a:gd name="connsiteY5" fmla="*/ 0 h 182719"/>
                    <a:gd name="connsiteX6" fmla="*/ 49194 w 98387"/>
                    <a:gd name="connsiteY6" fmla="*/ 0 h 182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387" h="182719">
                      <a:moveTo>
                        <a:pt x="49194" y="0"/>
                      </a:moveTo>
                      <a:cubicBezTo>
                        <a:pt x="21083" y="0"/>
                        <a:pt x="0" y="22489"/>
                        <a:pt x="0" y="49194"/>
                      </a:cubicBezTo>
                      <a:cubicBezTo>
                        <a:pt x="0" y="188341"/>
                        <a:pt x="0" y="188341"/>
                        <a:pt x="0" y="188341"/>
                      </a:cubicBezTo>
                      <a:cubicBezTo>
                        <a:pt x="99793" y="188341"/>
                        <a:pt x="99793" y="188341"/>
                        <a:pt x="99793" y="188341"/>
                      </a:cubicBezTo>
                      <a:cubicBezTo>
                        <a:pt x="99793" y="49194"/>
                        <a:pt x="99793" y="49194"/>
                        <a:pt x="99793" y="49194"/>
                      </a:cubicBezTo>
                      <a:cubicBezTo>
                        <a:pt x="99793" y="22489"/>
                        <a:pt x="77304" y="0"/>
                        <a:pt x="49194" y="0"/>
                      </a:cubicBezTo>
                      <a:lnTo>
                        <a:pt x="49194" y="0"/>
                      </a:lnTo>
                      <a:close/>
                    </a:path>
                  </a:pathLst>
                </a:custGeom>
                <a:solidFill>
                  <a:schemeClr val="bg2">
                    <a:lumMod val="75000"/>
                  </a:schemeClr>
                </a:solidFill>
                <a:ln w="13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67" name="Freeform: Shape 366">
                  <a:extLst>
                    <a:ext uri="{FF2B5EF4-FFF2-40B4-BE49-F238E27FC236}">
                      <a16:creationId xmlns:a16="http://schemas.microsoft.com/office/drawing/2014/main" id="{BE3D2AA4-2C3A-D48B-A746-10E32F789518}"/>
                    </a:ext>
                  </a:extLst>
                </p:cNvPr>
                <p:cNvSpPr/>
                <p:nvPr/>
              </p:nvSpPr>
              <p:spPr>
                <a:xfrm>
                  <a:off x="2873905" y="3716913"/>
                  <a:ext cx="28111" cy="14055"/>
                </a:xfrm>
                <a:custGeom>
                  <a:avLst/>
                  <a:gdLst>
                    <a:gd name="connsiteX0" fmla="*/ 0 w 28110"/>
                    <a:gd name="connsiteY0" fmla="*/ 15461 h 14055"/>
                    <a:gd name="connsiteX1" fmla="*/ 36544 w 28110"/>
                    <a:gd name="connsiteY1" fmla="*/ 0 h 14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110" h="14055">
                      <a:moveTo>
                        <a:pt x="0" y="15461"/>
                      </a:moveTo>
                      <a:cubicBezTo>
                        <a:pt x="36544" y="0"/>
                        <a:pt x="36544" y="0"/>
                        <a:pt x="36544" y="0"/>
                      </a:cubicBezTo>
                    </a:path>
                  </a:pathLst>
                </a:custGeom>
                <a:solidFill>
                  <a:schemeClr val="tx2"/>
                </a:solidFill>
                <a:ln w="13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id="{9D52002B-481A-DE9C-5B9B-EA1F9EDB654F}"/>
                    </a:ext>
                  </a:extLst>
                </p:cNvPr>
                <p:cNvSpPr/>
                <p:nvPr/>
              </p:nvSpPr>
              <p:spPr>
                <a:xfrm>
                  <a:off x="2710863" y="3583387"/>
                  <a:ext cx="140554" cy="140553"/>
                </a:xfrm>
                <a:custGeom>
                  <a:avLst/>
                  <a:gdLst>
                    <a:gd name="connsiteX0" fmla="*/ 47788 w 140553"/>
                    <a:gd name="connsiteY0" fmla="*/ 146175 h 140553"/>
                    <a:gd name="connsiteX1" fmla="*/ 140554 w 140553"/>
                    <a:gd name="connsiteY1" fmla="*/ 50599 h 140553"/>
                    <a:gd name="connsiteX2" fmla="*/ 140554 w 140553"/>
                    <a:gd name="connsiteY2" fmla="*/ 8433 h 140553"/>
                    <a:gd name="connsiteX3" fmla="*/ 98387 w 140553"/>
                    <a:gd name="connsiteY3" fmla="*/ 8433 h 140553"/>
                    <a:gd name="connsiteX4" fmla="*/ 0 w 140553"/>
                    <a:gd name="connsiteY4" fmla="*/ 108226 h 1405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553" h="140553">
                      <a:moveTo>
                        <a:pt x="47788" y="146175"/>
                      </a:moveTo>
                      <a:cubicBezTo>
                        <a:pt x="140554" y="50599"/>
                        <a:pt x="140554" y="50599"/>
                        <a:pt x="140554" y="50599"/>
                      </a:cubicBezTo>
                      <a:cubicBezTo>
                        <a:pt x="151798" y="39355"/>
                        <a:pt x="151798" y="19677"/>
                        <a:pt x="140554" y="8433"/>
                      </a:cubicBezTo>
                      <a:cubicBezTo>
                        <a:pt x="129309" y="-2811"/>
                        <a:pt x="109632" y="-2811"/>
                        <a:pt x="98387" y="8433"/>
                      </a:cubicBezTo>
                      <a:cubicBezTo>
                        <a:pt x="0" y="108226"/>
                        <a:pt x="0" y="108226"/>
                        <a:pt x="0" y="108226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13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id="{371756E8-B64B-1F64-9362-9F6CB3DA7F27}"/>
                    </a:ext>
                  </a:extLst>
                </p:cNvPr>
                <p:cNvSpPr/>
                <p:nvPr/>
              </p:nvSpPr>
              <p:spPr>
                <a:xfrm rot="17436368">
                  <a:off x="2847320" y="3518191"/>
                  <a:ext cx="84332" cy="154609"/>
                </a:xfrm>
                <a:custGeom>
                  <a:avLst/>
                  <a:gdLst>
                    <a:gd name="connsiteX0" fmla="*/ 0 w 84332"/>
                    <a:gd name="connsiteY0" fmla="*/ 42166 h 154608"/>
                    <a:gd name="connsiteX1" fmla="*/ 47788 w 84332"/>
                    <a:gd name="connsiteY1" fmla="*/ 147581 h 154608"/>
                    <a:gd name="connsiteX2" fmla="*/ 77304 w 84332"/>
                    <a:gd name="connsiteY2" fmla="*/ 156014 h 154608"/>
                    <a:gd name="connsiteX3" fmla="*/ 84332 w 84332"/>
                    <a:gd name="connsiteY3" fmla="*/ 130715 h 154608"/>
                    <a:gd name="connsiteX4" fmla="*/ 23894 w 84332"/>
                    <a:gd name="connsiteY4" fmla="*/ 0 h 154608"/>
                    <a:gd name="connsiteX5" fmla="*/ 0 w 84332"/>
                    <a:gd name="connsiteY5" fmla="*/ 42166 h 154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4332" h="154608">
                      <a:moveTo>
                        <a:pt x="0" y="42166"/>
                      </a:moveTo>
                      <a:lnTo>
                        <a:pt x="47788" y="147581"/>
                      </a:lnTo>
                      <a:cubicBezTo>
                        <a:pt x="52005" y="158825"/>
                        <a:pt x="66060" y="163042"/>
                        <a:pt x="77304" y="156014"/>
                      </a:cubicBezTo>
                      <a:cubicBezTo>
                        <a:pt x="85738" y="150392"/>
                        <a:pt x="88549" y="139148"/>
                        <a:pt x="84332" y="130715"/>
                      </a:cubicBezTo>
                      <a:cubicBezTo>
                        <a:pt x="23894" y="0"/>
                        <a:pt x="23894" y="0"/>
                        <a:pt x="23894" y="0"/>
                      </a:cubicBezTo>
                      <a:lnTo>
                        <a:pt x="0" y="42166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13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DFB571D4-1D26-12EE-499E-A4E591CE93EA}"/>
                  </a:ext>
                </a:extLst>
              </p:cNvPr>
              <p:cNvSpPr/>
              <p:nvPr/>
            </p:nvSpPr>
            <p:spPr>
              <a:xfrm flipH="1">
                <a:off x="2840283" y="4007066"/>
                <a:ext cx="101659" cy="258134"/>
              </a:xfrm>
              <a:custGeom>
                <a:avLst/>
                <a:gdLst>
                  <a:gd name="connsiteX0" fmla="*/ 49194 w 98387"/>
                  <a:gd name="connsiteY0" fmla="*/ 0 h 182719"/>
                  <a:gd name="connsiteX1" fmla="*/ 0 w 98387"/>
                  <a:gd name="connsiteY1" fmla="*/ 49194 h 182719"/>
                  <a:gd name="connsiteX2" fmla="*/ 0 w 98387"/>
                  <a:gd name="connsiteY2" fmla="*/ 188341 h 182719"/>
                  <a:gd name="connsiteX3" fmla="*/ 99793 w 98387"/>
                  <a:gd name="connsiteY3" fmla="*/ 188341 h 182719"/>
                  <a:gd name="connsiteX4" fmla="*/ 99793 w 98387"/>
                  <a:gd name="connsiteY4" fmla="*/ 49194 h 182719"/>
                  <a:gd name="connsiteX5" fmla="*/ 49194 w 98387"/>
                  <a:gd name="connsiteY5" fmla="*/ 0 h 182719"/>
                  <a:gd name="connsiteX6" fmla="*/ 49194 w 98387"/>
                  <a:gd name="connsiteY6" fmla="*/ 0 h 182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8387" h="182719">
                    <a:moveTo>
                      <a:pt x="49194" y="0"/>
                    </a:moveTo>
                    <a:cubicBezTo>
                      <a:pt x="21083" y="0"/>
                      <a:pt x="0" y="22489"/>
                      <a:pt x="0" y="49194"/>
                    </a:cubicBezTo>
                    <a:cubicBezTo>
                      <a:pt x="0" y="188341"/>
                      <a:pt x="0" y="188341"/>
                      <a:pt x="0" y="188341"/>
                    </a:cubicBezTo>
                    <a:cubicBezTo>
                      <a:pt x="99793" y="188341"/>
                      <a:pt x="99793" y="188341"/>
                      <a:pt x="99793" y="188341"/>
                    </a:cubicBezTo>
                    <a:cubicBezTo>
                      <a:pt x="99793" y="49194"/>
                      <a:pt x="99793" y="49194"/>
                      <a:pt x="99793" y="49194"/>
                    </a:cubicBezTo>
                    <a:cubicBezTo>
                      <a:pt x="99793" y="22489"/>
                      <a:pt x="77304" y="0"/>
                      <a:pt x="49194" y="0"/>
                    </a:cubicBezTo>
                    <a:lnTo>
                      <a:pt x="49194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13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B764D2F-48EA-0B65-5081-DD6F9F1ADCB0}"/>
                </a:ext>
              </a:extLst>
            </p:cNvPr>
            <p:cNvSpPr/>
            <p:nvPr/>
          </p:nvSpPr>
          <p:spPr>
            <a:xfrm flipH="1">
              <a:off x="2508625" y="4084585"/>
              <a:ext cx="123952" cy="158068"/>
            </a:xfrm>
            <a:custGeom>
              <a:avLst/>
              <a:gdLst>
                <a:gd name="connsiteX0" fmla="*/ 49194 w 98387"/>
                <a:gd name="connsiteY0" fmla="*/ 0 h 182719"/>
                <a:gd name="connsiteX1" fmla="*/ 0 w 98387"/>
                <a:gd name="connsiteY1" fmla="*/ 49194 h 182719"/>
                <a:gd name="connsiteX2" fmla="*/ 0 w 98387"/>
                <a:gd name="connsiteY2" fmla="*/ 188341 h 182719"/>
                <a:gd name="connsiteX3" fmla="*/ 99793 w 98387"/>
                <a:gd name="connsiteY3" fmla="*/ 188341 h 182719"/>
                <a:gd name="connsiteX4" fmla="*/ 99793 w 98387"/>
                <a:gd name="connsiteY4" fmla="*/ 49194 h 182719"/>
                <a:gd name="connsiteX5" fmla="*/ 49194 w 98387"/>
                <a:gd name="connsiteY5" fmla="*/ 0 h 182719"/>
                <a:gd name="connsiteX6" fmla="*/ 49194 w 98387"/>
                <a:gd name="connsiteY6" fmla="*/ 0 h 1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387" h="182719">
                  <a:moveTo>
                    <a:pt x="49194" y="0"/>
                  </a:moveTo>
                  <a:cubicBezTo>
                    <a:pt x="21083" y="0"/>
                    <a:pt x="0" y="22489"/>
                    <a:pt x="0" y="49194"/>
                  </a:cubicBezTo>
                  <a:cubicBezTo>
                    <a:pt x="0" y="188341"/>
                    <a:pt x="0" y="188341"/>
                    <a:pt x="0" y="188341"/>
                  </a:cubicBezTo>
                  <a:cubicBezTo>
                    <a:pt x="99793" y="188341"/>
                    <a:pt x="99793" y="188341"/>
                    <a:pt x="99793" y="188341"/>
                  </a:cubicBezTo>
                  <a:cubicBezTo>
                    <a:pt x="99793" y="49194"/>
                    <a:pt x="99793" y="49194"/>
                    <a:pt x="99793" y="49194"/>
                  </a:cubicBezTo>
                  <a:cubicBezTo>
                    <a:pt x="99793" y="22489"/>
                    <a:pt x="77304" y="0"/>
                    <a:pt x="49194" y="0"/>
                  </a:cubicBezTo>
                  <a:lnTo>
                    <a:pt x="49194" y="0"/>
                  </a:lnTo>
                  <a:close/>
                </a:path>
              </a:pathLst>
            </a:custGeom>
            <a:solidFill>
              <a:schemeClr val="tx1"/>
            </a:solidFill>
            <a:ln w="13811" cap="flat">
              <a:noFill/>
              <a:prstDash val="solid"/>
              <a:miter/>
            </a:ln>
            <a:scene3d>
              <a:camera prst="isometricLeftDown">
                <a:rot lat="1200000" lon="1200000" rev="0"/>
              </a:camera>
              <a:lightRig rig="threePt" dir="t"/>
            </a:scene3d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86" name="Freeform 7">
            <a:extLst>
              <a:ext uri="{FF2B5EF4-FFF2-40B4-BE49-F238E27FC236}">
                <a16:creationId xmlns:a16="http://schemas.microsoft.com/office/drawing/2014/main" id="{DC615BF8-55F9-8B87-C136-FE8DD81753B7}"/>
              </a:ext>
            </a:extLst>
          </p:cNvPr>
          <p:cNvSpPr>
            <a:spLocks/>
          </p:cNvSpPr>
          <p:nvPr/>
        </p:nvSpPr>
        <p:spPr bwMode="auto">
          <a:xfrm>
            <a:off x="1416877" y="4430542"/>
            <a:ext cx="678344" cy="417270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1104" tIns="30551" rIns="61104" bIns="30551" numCol="1" anchor="t" anchorCtr="0" compatLnSpc="1">
            <a:prstTxWarp prst="textNoShape">
              <a:avLst/>
            </a:prstTxWarp>
          </a:bodyPr>
          <a:lstStyle/>
          <a:p>
            <a:pPr algn="ctr" defTabSz="610979">
              <a:defRPr/>
            </a:pPr>
            <a:endParaRPr lang="en-US" sz="1203" kern="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387" name="Operations">
            <a:extLst>
              <a:ext uri="{FF2B5EF4-FFF2-40B4-BE49-F238E27FC236}">
                <a16:creationId xmlns:a16="http://schemas.microsoft.com/office/drawing/2014/main" id="{3D8B56D8-E1CB-FD90-93AD-C9E5FEBA7AF1}"/>
              </a:ext>
            </a:extLst>
          </p:cNvPr>
          <p:cNvGrpSpPr/>
          <p:nvPr/>
        </p:nvGrpSpPr>
        <p:grpSpPr>
          <a:xfrm>
            <a:off x="1618341" y="4526318"/>
            <a:ext cx="257677" cy="257677"/>
            <a:chOff x="10963469" y="3543859"/>
            <a:chExt cx="558644" cy="558644"/>
          </a:xfrm>
        </p:grpSpPr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C25A8B4-8E82-3E33-A658-1B2BE974CFA5}"/>
                </a:ext>
              </a:extLst>
            </p:cNvPr>
            <p:cNvSpPr/>
            <p:nvPr/>
          </p:nvSpPr>
          <p:spPr>
            <a:xfrm>
              <a:off x="10963469" y="3543859"/>
              <a:ext cx="516482" cy="527023"/>
            </a:xfrm>
            <a:custGeom>
              <a:avLst/>
              <a:gdLst>
                <a:gd name="connsiteX0" fmla="*/ 452185 w 516482"/>
                <a:gd name="connsiteY0" fmla="*/ 269836 h 527022"/>
                <a:gd name="connsiteX1" fmla="*/ 452185 w 516482"/>
                <a:gd name="connsiteY1" fmla="*/ 264565 h 527022"/>
                <a:gd name="connsiteX2" fmla="*/ 452185 w 516482"/>
                <a:gd name="connsiteY2" fmla="*/ 259295 h 527022"/>
                <a:gd name="connsiteX3" fmla="*/ 452185 w 516482"/>
                <a:gd name="connsiteY3" fmla="*/ 255079 h 527022"/>
                <a:gd name="connsiteX4" fmla="*/ 517536 w 516482"/>
                <a:gd name="connsiteY4" fmla="*/ 212917 h 527022"/>
                <a:gd name="connsiteX5" fmla="*/ 477483 w 516482"/>
                <a:gd name="connsiteY5" fmla="*/ 112783 h 527022"/>
                <a:gd name="connsiteX6" fmla="*/ 402645 w 516482"/>
                <a:gd name="connsiteY6" fmla="*/ 130702 h 527022"/>
                <a:gd name="connsiteX7" fmla="*/ 388943 w 516482"/>
                <a:gd name="connsiteY7" fmla="*/ 116999 h 527022"/>
                <a:gd name="connsiteX8" fmla="*/ 405807 w 516482"/>
                <a:gd name="connsiteY8" fmla="*/ 39000 h 527022"/>
                <a:gd name="connsiteX9" fmla="*/ 308835 w 516482"/>
                <a:gd name="connsiteY9" fmla="*/ 0 h 527022"/>
                <a:gd name="connsiteX10" fmla="*/ 267728 w 516482"/>
                <a:gd name="connsiteY10" fmla="*/ 66405 h 527022"/>
                <a:gd name="connsiteX11" fmla="*/ 264565 w 516482"/>
                <a:gd name="connsiteY11" fmla="*/ 66405 h 527022"/>
                <a:gd name="connsiteX12" fmla="*/ 259295 w 516482"/>
                <a:gd name="connsiteY12" fmla="*/ 66405 h 527022"/>
                <a:gd name="connsiteX13" fmla="*/ 254025 w 516482"/>
                <a:gd name="connsiteY13" fmla="*/ 66405 h 527022"/>
                <a:gd name="connsiteX14" fmla="*/ 248755 w 516482"/>
                <a:gd name="connsiteY14" fmla="*/ 66405 h 527022"/>
                <a:gd name="connsiteX15" fmla="*/ 208701 w 516482"/>
                <a:gd name="connsiteY15" fmla="*/ 0 h 527022"/>
                <a:gd name="connsiteX16" fmla="*/ 110675 w 516482"/>
                <a:gd name="connsiteY16" fmla="*/ 40054 h 527022"/>
                <a:gd name="connsiteX17" fmla="*/ 128594 w 516482"/>
                <a:gd name="connsiteY17" fmla="*/ 118053 h 527022"/>
                <a:gd name="connsiteX18" fmla="*/ 114891 w 516482"/>
                <a:gd name="connsiteY18" fmla="*/ 131756 h 527022"/>
                <a:gd name="connsiteX19" fmla="*/ 40054 w 516482"/>
                <a:gd name="connsiteY19" fmla="*/ 113837 h 527022"/>
                <a:gd name="connsiteX20" fmla="*/ 0 w 516482"/>
                <a:gd name="connsiteY20" fmla="*/ 213971 h 527022"/>
                <a:gd name="connsiteX21" fmla="*/ 65351 w 516482"/>
                <a:gd name="connsiteY21" fmla="*/ 256133 h 527022"/>
                <a:gd name="connsiteX22" fmla="*/ 65351 w 516482"/>
                <a:gd name="connsiteY22" fmla="*/ 260349 h 527022"/>
                <a:gd name="connsiteX23" fmla="*/ 65351 w 516482"/>
                <a:gd name="connsiteY23" fmla="*/ 265619 h 527022"/>
                <a:gd name="connsiteX24" fmla="*/ 65351 w 516482"/>
                <a:gd name="connsiteY24" fmla="*/ 270890 h 527022"/>
                <a:gd name="connsiteX25" fmla="*/ 65351 w 516482"/>
                <a:gd name="connsiteY25" fmla="*/ 276160 h 527022"/>
                <a:gd name="connsiteX26" fmla="*/ 0 w 516482"/>
                <a:gd name="connsiteY26" fmla="*/ 316214 h 527022"/>
                <a:gd name="connsiteX27" fmla="*/ 40054 w 516482"/>
                <a:gd name="connsiteY27" fmla="*/ 417402 h 527022"/>
                <a:gd name="connsiteX28" fmla="*/ 114891 w 516482"/>
                <a:gd name="connsiteY28" fmla="*/ 398429 h 527022"/>
                <a:gd name="connsiteX29" fmla="*/ 128594 w 516482"/>
                <a:gd name="connsiteY29" fmla="*/ 412132 h 527022"/>
                <a:gd name="connsiteX30" fmla="*/ 110675 w 516482"/>
                <a:gd name="connsiteY30" fmla="*/ 490131 h 527022"/>
                <a:gd name="connsiteX31" fmla="*/ 208701 w 516482"/>
                <a:gd name="connsiteY31" fmla="*/ 531239 h 527022"/>
                <a:gd name="connsiteX32" fmla="*/ 248755 w 516482"/>
                <a:gd name="connsiteY32" fmla="*/ 463780 h 527022"/>
                <a:gd name="connsiteX33" fmla="*/ 254025 w 516482"/>
                <a:gd name="connsiteY33" fmla="*/ 463780 h 527022"/>
                <a:gd name="connsiteX34" fmla="*/ 259295 w 516482"/>
                <a:gd name="connsiteY34" fmla="*/ 463780 h 527022"/>
                <a:gd name="connsiteX35" fmla="*/ 264565 w 516482"/>
                <a:gd name="connsiteY35" fmla="*/ 463780 h 527022"/>
                <a:gd name="connsiteX36" fmla="*/ 267728 w 516482"/>
                <a:gd name="connsiteY36" fmla="*/ 463780 h 527022"/>
                <a:gd name="connsiteX37" fmla="*/ 308835 w 516482"/>
                <a:gd name="connsiteY37" fmla="*/ 531239 h 527022"/>
                <a:gd name="connsiteX38" fmla="*/ 405807 w 516482"/>
                <a:gd name="connsiteY38" fmla="*/ 490131 h 527022"/>
                <a:gd name="connsiteX39" fmla="*/ 388943 w 516482"/>
                <a:gd name="connsiteY39" fmla="*/ 412132 h 527022"/>
                <a:gd name="connsiteX40" fmla="*/ 402645 w 516482"/>
                <a:gd name="connsiteY40" fmla="*/ 398429 h 527022"/>
                <a:gd name="connsiteX41" fmla="*/ 477483 w 516482"/>
                <a:gd name="connsiteY41" fmla="*/ 417402 h 527022"/>
                <a:gd name="connsiteX42" fmla="*/ 517536 w 516482"/>
                <a:gd name="connsiteY42" fmla="*/ 316214 h 527022"/>
                <a:gd name="connsiteX43" fmla="*/ 452185 w 516482"/>
                <a:gd name="connsiteY43" fmla="*/ 275106 h 527022"/>
                <a:gd name="connsiteX44" fmla="*/ 452185 w 516482"/>
                <a:gd name="connsiteY44" fmla="*/ 269836 h 527022"/>
                <a:gd name="connsiteX45" fmla="*/ 259295 w 516482"/>
                <a:gd name="connsiteY45" fmla="*/ 413186 h 527022"/>
                <a:gd name="connsiteX46" fmla="*/ 111729 w 516482"/>
                <a:gd name="connsiteY46" fmla="*/ 265619 h 527022"/>
                <a:gd name="connsiteX47" fmla="*/ 259295 w 516482"/>
                <a:gd name="connsiteY47" fmla="*/ 118053 h 527022"/>
                <a:gd name="connsiteX48" fmla="*/ 406861 w 516482"/>
                <a:gd name="connsiteY48" fmla="*/ 265619 h 527022"/>
                <a:gd name="connsiteX49" fmla="*/ 259295 w 516482"/>
                <a:gd name="connsiteY49" fmla="*/ 413186 h 527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16482" h="527022">
                  <a:moveTo>
                    <a:pt x="452185" y="269836"/>
                  </a:moveTo>
                  <a:cubicBezTo>
                    <a:pt x="452185" y="268782"/>
                    <a:pt x="452185" y="265619"/>
                    <a:pt x="452185" y="264565"/>
                  </a:cubicBezTo>
                  <a:cubicBezTo>
                    <a:pt x="452185" y="263511"/>
                    <a:pt x="452185" y="262457"/>
                    <a:pt x="452185" y="259295"/>
                  </a:cubicBezTo>
                  <a:cubicBezTo>
                    <a:pt x="452185" y="258241"/>
                    <a:pt x="452185" y="257187"/>
                    <a:pt x="452185" y="255079"/>
                  </a:cubicBezTo>
                  <a:lnTo>
                    <a:pt x="517536" y="212917"/>
                  </a:lnTo>
                  <a:lnTo>
                    <a:pt x="477483" y="112783"/>
                  </a:lnTo>
                  <a:lnTo>
                    <a:pt x="402645" y="130702"/>
                  </a:lnTo>
                  <a:cubicBezTo>
                    <a:pt x="397375" y="125431"/>
                    <a:pt x="394213" y="122269"/>
                    <a:pt x="388943" y="116999"/>
                  </a:cubicBezTo>
                  <a:lnTo>
                    <a:pt x="405807" y="39000"/>
                  </a:lnTo>
                  <a:lnTo>
                    <a:pt x="308835" y="0"/>
                  </a:lnTo>
                  <a:lnTo>
                    <a:pt x="267728" y="66405"/>
                  </a:lnTo>
                  <a:cubicBezTo>
                    <a:pt x="266673" y="66405"/>
                    <a:pt x="265619" y="66405"/>
                    <a:pt x="264565" y="66405"/>
                  </a:cubicBezTo>
                  <a:cubicBezTo>
                    <a:pt x="262457" y="66405"/>
                    <a:pt x="261403" y="66405"/>
                    <a:pt x="259295" y="66405"/>
                  </a:cubicBezTo>
                  <a:cubicBezTo>
                    <a:pt x="257187" y="66405"/>
                    <a:pt x="256133" y="66405"/>
                    <a:pt x="254025" y="66405"/>
                  </a:cubicBezTo>
                  <a:cubicBezTo>
                    <a:pt x="251917" y="66405"/>
                    <a:pt x="251917" y="66405"/>
                    <a:pt x="248755" y="66405"/>
                  </a:cubicBezTo>
                  <a:lnTo>
                    <a:pt x="208701" y="0"/>
                  </a:lnTo>
                  <a:lnTo>
                    <a:pt x="110675" y="40054"/>
                  </a:lnTo>
                  <a:lnTo>
                    <a:pt x="128594" y="118053"/>
                  </a:lnTo>
                  <a:cubicBezTo>
                    <a:pt x="123323" y="123323"/>
                    <a:pt x="119107" y="126485"/>
                    <a:pt x="114891" y="131756"/>
                  </a:cubicBezTo>
                  <a:lnTo>
                    <a:pt x="40054" y="113837"/>
                  </a:lnTo>
                  <a:lnTo>
                    <a:pt x="0" y="213971"/>
                  </a:lnTo>
                  <a:lnTo>
                    <a:pt x="65351" y="256133"/>
                  </a:lnTo>
                  <a:cubicBezTo>
                    <a:pt x="65351" y="257187"/>
                    <a:pt x="65351" y="258241"/>
                    <a:pt x="65351" y="260349"/>
                  </a:cubicBezTo>
                  <a:cubicBezTo>
                    <a:pt x="65351" y="262457"/>
                    <a:pt x="65351" y="264565"/>
                    <a:pt x="65351" y="265619"/>
                  </a:cubicBezTo>
                  <a:cubicBezTo>
                    <a:pt x="65351" y="266673"/>
                    <a:pt x="65351" y="269836"/>
                    <a:pt x="65351" y="270890"/>
                  </a:cubicBezTo>
                  <a:cubicBezTo>
                    <a:pt x="65351" y="271944"/>
                    <a:pt x="65351" y="272998"/>
                    <a:pt x="65351" y="276160"/>
                  </a:cubicBezTo>
                  <a:lnTo>
                    <a:pt x="0" y="316214"/>
                  </a:lnTo>
                  <a:lnTo>
                    <a:pt x="40054" y="417402"/>
                  </a:lnTo>
                  <a:lnTo>
                    <a:pt x="114891" y="398429"/>
                  </a:lnTo>
                  <a:cubicBezTo>
                    <a:pt x="118053" y="403699"/>
                    <a:pt x="123323" y="407916"/>
                    <a:pt x="128594" y="412132"/>
                  </a:cubicBezTo>
                  <a:lnTo>
                    <a:pt x="110675" y="490131"/>
                  </a:lnTo>
                  <a:lnTo>
                    <a:pt x="208701" y="531239"/>
                  </a:lnTo>
                  <a:lnTo>
                    <a:pt x="248755" y="463780"/>
                  </a:lnTo>
                  <a:cubicBezTo>
                    <a:pt x="250863" y="463780"/>
                    <a:pt x="251917" y="463780"/>
                    <a:pt x="254025" y="463780"/>
                  </a:cubicBezTo>
                  <a:cubicBezTo>
                    <a:pt x="256133" y="463780"/>
                    <a:pt x="257187" y="463780"/>
                    <a:pt x="259295" y="463780"/>
                  </a:cubicBezTo>
                  <a:cubicBezTo>
                    <a:pt x="261403" y="463780"/>
                    <a:pt x="261403" y="463780"/>
                    <a:pt x="264565" y="463780"/>
                  </a:cubicBezTo>
                  <a:cubicBezTo>
                    <a:pt x="265619" y="463780"/>
                    <a:pt x="266673" y="463780"/>
                    <a:pt x="267728" y="463780"/>
                  </a:cubicBezTo>
                  <a:lnTo>
                    <a:pt x="308835" y="531239"/>
                  </a:lnTo>
                  <a:lnTo>
                    <a:pt x="405807" y="490131"/>
                  </a:lnTo>
                  <a:lnTo>
                    <a:pt x="388943" y="412132"/>
                  </a:lnTo>
                  <a:cubicBezTo>
                    <a:pt x="394213" y="407916"/>
                    <a:pt x="397375" y="403699"/>
                    <a:pt x="402645" y="398429"/>
                  </a:cubicBezTo>
                  <a:lnTo>
                    <a:pt x="477483" y="417402"/>
                  </a:lnTo>
                  <a:lnTo>
                    <a:pt x="517536" y="316214"/>
                  </a:lnTo>
                  <a:lnTo>
                    <a:pt x="452185" y="275106"/>
                  </a:lnTo>
                  <a:cubicBezTo>
                    <a:pt x="452185" y="272998"/>
                    <a:pt x="452185" y="271944"/>
                    <a:pt x="452185" y="269836"/>
                  </a:cubicBezTo>
                  <a:close/>
                  <a:moveTo>
                    <a:pt x="259295" y="413186"/>
                  </a:moveTo>
                  <a:cubicBezTo>
                    <a:pt x="178134" y="413186"/>
                    <a:pt x="111729" y="347835"/>
                    <a:pt x="111729" y="265619"/>
                  </a:cubicBezTo>
                  <a:cubicBezTo>
                    <a:pt x="111729" y="183404"/>
                    <a:pt x="177080" y="118053"/>
                    <a:pt x="259295" y="118053"/>
                  </a:cubicBezTo>
                  <a:cubicBezTo>
                    <a:pt x="341511" y="118053"/>
                    <a:pt x="406861" y="183404"/>
                    <a:pt x="406861" y="265619"/>
                  </a:cubicBezTo>
                  <a:cubicBezTo>
                    <a:pt x="406861" y="347835"/>
                    <a:pt x="340457" y="413186"/>
                    <a:pt x="259295" y="413186"/>
                  </a:cubicBezTo>
                  <a:close/>
                </a:path>
              </a:pathLst>
            </a:custGeom>
            <a:solidFill>
              <a:srgbClr val="50E6FF"/>
            </a:solidFill>
            <a:ln w="104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5E138504-7A24-765B-0B81-C3E035375D44}"/>
                </a:ext>
              </a:extLst>
            </p:cNvPr>
            <p:cNvSpPr/>
            <p:nvPr/>
          </p:nvSpPr>
          <p:spPr>
            <a:xfrm>
              <a:off x="11122630" y="3707236"/>
              <a:ext cx="389997" cy="389997"/>
            </a:xfrm>
            <a:custGeom>
              <a:avLst/>
              <a:gdLst>
                <a:gd name="connsiteX0" fmla="*/ 394213 w 389996"/>
                <a:gd name="connsiteY0" fmla="*/ 334132 h 389996"/>
                <a:gd name="connsiteX1" fmla="*/ 394213 w 389996"/>
                <a:gd name="connsiteY1" fmla="*/ 334132 h 389996"/>
                <a:gd name="connsiteX2" fmla="*/ 397375 w 389996"/>
                <a:gd name="connsiteY2" fmla="*/ 352051 h 389996"/>
                <a:gd name="connsiteX3" fmla="*/ 393159 w 389996"/>
                <a:gd name="connsiteY3" fmla="*/ 368916 h 389996"/>
                <a:gd name="connsiteX4" fmla="*/ 383672 w 389996"/>
                <a:gd name="connsiteY4" fmla="*/ 383673 h 389996"/>
                <a:gd name="connsiteX5" fmla="*/ 368916 w 389996"/>
                <a:gd name="connsiteY5" fmla="*/ 393159 h 389996"/>
                <a:gd name="connsiteX6" fmla="*/ 352051 w 389996"/>
                <a:gd name="connsiteY6" fmla="*/ 397375 h 389996"/>
                <a:gd name="connsiteX7" fmla="*/ 334132 w 389996"/>
                <a:gd name="connsiteY7" fmla="*/ 393159 h 389996"/>
                <a:gd name="connsiteX8" fmla="*/ 319376 w 389996"/>
                <a:gd name="connsiteY8" fmla="*/ 383673 h 389996"/>
                <a:gd name="connsiteX9" fmla="*/ 128594 w 389996"/>
                <a:gd name="connsiteY9" fmla="*/ 193944 h 389996"/>
                <a:gd name="connsiteX10" fmla="*/ 113837 w 389996"/>
                <a:gd name="connsiteY10" fmla="*/ 197106 h 389996"/>
                <a:gd name="connsiteX11" fmla="*/ 99080 w 389996"/>
                <a:gd name="connsiteY11" fmla="*/ 198161 h 389996"/>
                <a:gd name="connsiteX12" fmla="*/ 59027 w 389996"/>
                <a:gd name="connsiteY12" fmla="*/ 190782 h 389996"/>
                <a:gd name="connsiteX13" fmla="*/ 28459 w 389996"/>
                <a:gd name="connsiteY13" fmla="*/ 169701 h 389996"/>
                <a:gd name="connsiteX14" fmla="*/ 7378 w 389996"/>
                <a:gd name="connsiteY14" fmla="*/ 138080 h 389996"/>
                <a:gd name="connsiteX15" fmla="*/ 0 w 389996"/>
                <a:gd name="connsiteY15" fmla="*/ 100134 h 389996"/>
                <a:gd name="connsiteX16" fmla="*/ 5270 w 389996"/>
                <a:gd name="connsiteY16" fmla="*/ 68513 h 389996"/>
                <a:gd name="connsiteX17" fmla="*/ 85378 w 389996"/>
                <a:gd name="connsiteY17" fmla="*/ 148620 h 389996"/>
                <a:gd name="connsiteX18" fmla="*/ 147566 w 389996"/>
                <a:gd name="connsiteY18" fmla="*/ 85378 h 389996"/>
                <a:gd name="connsiteX19" fmla="*/ 67459 w 389996"/>
                <a:gd name="connsiteY19" fmla="*/ 5270 h 389996"/>
                <a:gd name="connsiteX20" fmla="*/ 99080 w 389996"/>
                <a:gd name="connsiteY20" fmla="*/ 0 h 389996"/>
                <a:gd name="connsiteX21" fmla="*/ 138080 w 389996"/>
                <a:gd name="connsiteY21" fmla="*/ 8432 h 389996"/>
                <a:gd name="connsiteX22" fmla="*/ 169701 w 389996"/>
                <a:gd name="connsiteY22" fmla="*/ 29513 h 389996"/>
                <a:gd name="connsiteX23" fmla="*/ 190782 w 389996"/>
                <a:gd name="connsiteY23" fmla="*/ 60081 h 389996"/>
                <a:gd name="connsiteX24" fmla="*/ 198161 w 389996"/>
                <a:gd name="connsiteY24" fmla="*/ 99080 h 389996"/>
                <a:gd name="connsiteX25" fmla="*/ 197106 w 389996"/>
                <a:gd name="connsiteY25" fmla="*/ 113837 h 389996"/>
                <a:gd name="connsiteX26" fmla="*/ 193944 w 389996"/>
                <a:gd name="connsiteY26" fmla="*/ 128594 h 389996"/>
                <a:gd name="connsiteX27" fmla="*/ 384727 w 389996"/>
                <a:gd name="connsiteY27" fmla="*/ 318322 h 389996"/>
                <a:gd name="connsiteX28" fmla="*/ 394213 w 389996"/>
                <a:gd name="connsiteY28" fmla="*/ 334132 h 389996"/>
                <a:gd name="connsiteX29" fmla="*/ 394213 w 389996"/>
                <a:gd name="connsiteY29" fmla="*/ 334132 h 38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9996" h="389996">
                  <a:moveTo>
                    <a:pt x="394213" y="334132"/>
                  </a:moveTo>
                  <a:lnTo>
                    <a:pt x="394213" y="334132"/>
                  </a:lnTo>
                  <a:cubicBezTo>
                    <a:pt x="396321" y="339403"/>
                    <a:pt x="397375" y="345727"/>
                    <a:pt x="397375" y="352051"/>
                  </a:cubicBezTo>
                  <a:cubicBezTo>
                    <a:pt x="397375" y="358375"/>
                    <a:pt x="396321" y="363646"/>
                    <a:pt x="393159" y="368916"/>
                  </a:cubicBezTo>
                  <a:cubicBezTo>
                    <a:pt x="391051" y="375240"/>
                    <a:pt x="387889" y="379456"/>
                    <a:pt x="383672" y="383673"/>
                  </a:cubicBezTo>
                  <a:cubicBezTo>
                    <a:pt x="379456" y="387889"/>
                    <a:pt x="375240" y="391051"/>
                    <a:pt x="368916" y="393159"/>
                  </a:cubicBezTo>
                  <a:cubicBezTo>
                    <a:pt x="363646" y="396321"/>
                    <a:pt x="358375" y="397375"/>
                    <a:pt x="352051" y="397375"/>
                  </a:cubicBezTo>
                  <a:cubicBezTo>
                    <a:pt x="345727" y="397375"/>
                    <a:pt x="339403" y="396321"/>
                    <a:pt x="334132" y="393159"/>
                  </a:cubicBezTo>
                  <a:cubicBezTo>
                    <a:pt x="328862" y="391051"/>
                    <a:pt x="323592" y="387889"/>
                    <a:pt x="319376" y="383673"/>
                  </a:cubicBezTo>
                  <a:lnTo>
                    <a:pt x="128594" y="193944"/>
                  </a:lnTo>
                  <a:cubicBezTo>
                    <a:pt x="123323" y="194998"/>
                    <a:pt x="119107" y="196052"/>
                    <a:pt x="113837" y="197106"/>
                  </a:cubicBezTo>
                  <a:cubicBezTo>
                    <a:pt x="108567" y="198161"/>
                    <a:pt x="104350" y="198161"/>
                    <a:pt x="99080" y="198161"/>
                  </a:cubicBezTo>
                  <a:cubicBezTo>
                    <a:pt x="85378" y="198161"/>
                    <a:pt x="72729" y="196052"/>
                    <a:pt x="59027" y="190782"/>
                  </a:cubicBezTo>
                  <a:cubicBezTo>
                    <a:pt x="47432" y="185512"/>
                    <a:pt x="36892" y="178134"/>
                    <a:pt x="28459" y="169701"/>
                  </a:cubicBezTo>
                  <a:cubicBezTo>
                    <a:pt x="20027" y="160215"/>
                    <a:pt x="12649" y="150728"/>
                    <a:pt x="7378" y="138080"/>
                  </a:cubicBezTo>
                  <a:cubicBezTo>
                    <a:pt x="2108" y="126485"/>
                    <a:pt x="0" y="113837"/>
                    <a:pt x="0" y="100134"/>
                  </a:cubicBezTo>
                  <a:cubicBezTo>
                    <a:pt x="0" y="89594"/>
                    <a:pt x="1054" y="79053"/>
                    <a:pt x="5270" y="68513"/>
                  </a:cubicBezTo>
                  <a:lnTo>
                    <a:pt x="85378" y="148620"/>
                  </a:lnTo>
                  <a:lnTo>
                    <a:pt x="147566" y="85378"/>
                  </a:lnTo>
                  <a:lnTo>
                    <a:pt x="67459" y="5270"/>
                  </a:lnTo>
                  <a:cubicBezTo>
                    <a:pt x="77999" y="2108"/>
                    <a:pt x="88540" y="0"/>
                    <a:pt x="99080" y="0"/>
                  </a:cubicBezTo>
                  <a:cubicBezTo>
                    <a:pt x="112783" y="0"/>
                    <a:pt x="125431" y="3162"/>
                    <a:pt x="138080" y="8432"/>
                  </a:cubicBezTo>
                  <a:cubicBezTo>
                    <a:pt x="150728" y="13703"/>
                    <a:pt x="160215" y="20027"/>
                    <a:pt x="169701" y="29513"/>
                  </a:cubicBezTo>
                  <a:cubicBezTo>
                    <a:pt x="178134" y="37946"/>
                    <a:pt x="185512" y="48486"/>
                    <a:pt x="190782" y="60081"/>
                  </a:cubicBezTo>
                  <a:cubicBezTo>
                    <a:pt x="196052" y="72729"/>
                    <a:pt x="198161" y="85378"/>
                    <a:pt x="198161" y="99080"/>
                  </a:cubicBezTo>
                  <a:cubicBezTo>
                    <a:pt x="198161" y="104350"/>
                    <a:pt x="198161" y="108567"/>
                    <a:pt x="197106" y="113837"/>
                  </a:cubicBezTo>
                  <a:cubicBezTo>
                    <a:pt x="196052" y="119107"/>
                    <a:pt x="194998" y="123323"/>
                    <a:pt x="193944" y="128594"/>
                  </a:cubicBezTo>
                  <a:lnTo>
                    <a:pt x="384727" y="318322"/>
                  </a:lnTo>
                  <a:cubicBezTo>
                    <a:pt x="387889" y="323592"/>
                    <a:pt x="391051" y="328862"/>
                    <a:pt x="394213" y="334132"/>
                  </a:cubicBezTo>
                  <a:lnTo>
                    <a:pt x="394213" y="334132"/>
                  </a:lnTo>
                  <a:close/>
                </a:path>
              </a:pathLst>
            </a:custGeom>
            <a:solidFill>
              <a:schemeClr val="tx2"/>
            </a:solidFill>
            <a:ln w="104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390" name="Transportation">
            <a:extLst>
              <a:ext uri="{FF2B5EF4-FFF2-40B4-BE49-F238E27FC236}">
                <a16:creationId xmlns:a16="http://schemas.microsoft.com/office/drawing/2014/main" id="{1964F1B8-6EB0-CEBD-EBF6-2F3CFD1DDE1F}"/>
              </a:ext>
            </a:extLst>
          </p:cNvPr>
          <p:cNvGrpSpPr/>
          <p:nvPr/>
        </p:nvGrpSpPr>
        <p:grpSpPr>
          <a:xfrm>
            <a:off x="3727004" y="3758107"/>
            <a:ext cx="1673540" cy="797165"/>
            <a:chOff x="3716682" y="4010152"/>
            <a:chExt cx="1707098" cy="813150"/>
          </a:xfrm>
        </p:grpSpPr>
        <p:grpSp>
          <p:nvGrpSpPr>
            <p:cNvPr id="391" name="Group 4">
              <a:extLst>
                <a:ext uri="{FF2B5EF4-FFF2-40B4-BE49-F238E27FC236}">
                  <a16:creationId xmlns:a16="http://schemas.microsoft.com/office/drawing/2014/main" id="{9B5710DA-151A-B029-EF89-92BFC867BB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69326" y="4211133"/>
              <a:ext cx="534864" cy="356576"/>
              <a:chOff x="689" y="861"/>
              <a:chExt cx="216" cy="144"/>
            </a:xfrm>
            <a:solidFill>
              <a:schemeClr val="tx2"/>
            </a:solidFill>
          </p:grpSpPr>
          <p:sp>
            <p:nvSpPr>
              <p:cNvPr id="433" name="Freeform 5">
                <a:extLst>
                  <a:ext uri="{FF2B5EF4-FFF2-40B4-BE49-F238E27FC236}">
                    <a16:creationId xmlns:a16="http://schemas.microsoft.com/office/drawing/2014/main" id="{62B4B195-34E3-3F1E-4236-61CE8E1392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" y="936"/>
                <a:ext cx="16" cy="69"/>
              </a:xfrm>
              <a:custGeom>
                <a:avLst/>
                <a:gdLst>
                  <a:gd name="T0" fmla="*/ 0 w 27"/>
                  <a:gd name="T1" fmla="*/ 112 h 112"/>
                  <a:gd name="T2" fmla="*/ 0 w 27"/>
                  <a:gd name="T3" fmla="*/ 112 h 112"/>
                  <a:gd name="T4" fmla="*/ 27 w 27"/>
                  <a:gd name="T5" fmla="*/ 112 h 112"/>
                  <a:gd name="T6" fmla="*/ 27 w 27"/>
                  <a:gd name="T7" fmla="*/ 0 h 112"/>
                  <a:gd name="T8" fmla="*/ 0 w 27"/>
                  <a:gd name="T9" fmla="*/ 0 h 112"/>
                  <a:gd name="T10" fmla="*/ 0 w 27"/>
                  <a:gd name="T11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27" y="112"/>
                    </a:lnTo>
                    <a:lnTo>
                      <a:pt x="27" y="0"/>
                    </a:lnTo>
                    <a:lnTo>
                      <a:pt x="0" y="0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434" name="Freeform 6">
                <a:extLst>
                  <a:ext uri="{FF2B5EF4-FFF2-40B4-BE49-F238E27FC236}">
                    <a16:creationId xmlns:a16="http://schemas.microsoft.com/office/drawing/2014/main" id="{91F7A47E-9EEB-220D-FC0D-23B6E9E24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" y="936"/>
                <a:ext cx="16" cy="69"/>
              </a:xfrm>
              <a:custGeom>
                <a:avLst/>
                <a:gdLst>
                  <a:gd name="T0" fmla="*/ 0 w 26"/>
                  <a:gd name="T1" fmla="*/ 112 h 112"/>
                  <a:gd name="T2" fmla="*/ 0 w 26"/>
                  <a:gd name="T3" fmla="*/ 112 h 112"/>
                  <a:gd name="T4" fmla="*/ 26 w 26"/>
                  <a:gd name="T5" fmla="*/ 112 h 112"/>
                  <a:gd name="T6" fmla="*/ 26 w 26"/>
                  <a:gd name="T7" fmla="*/ 0 h 112"/>
                  <a:gd name="T8" fmla="*/ 0 w 26"/>
                  <a:gd name="T9" fmla="*/ 0 h 112"/>
                  <a:gd name="T10" fmla="*/ 0 w 26"/>
                  <a:gd name="T11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26" y="112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0" y="11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435" name="Freeform 7">
                <a:extLst>
                  <a:ext uri="{FF2B5EF4-FFF2-40B4-BE49-F238E27FC236}">
                    <a16:creationId xmlns:a16="http://schemas.microsoft.com/office/drawing/2014/main" id="{BB1E2130-3A27-8A07-3A7A-3D8D2FB70A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" y="936"/>
                <a:ext cx="17" cy="69"/>
              </a:xfrm>
              <a:custGeom>
                <a:avLst/>
                <a:gdLst>
                  <a:gd name="T0" fmla="*/ 27 w 27"/>
                  <a:gd name="T1" fmla="*/ 0 h 112"/>
                  <a:gd name="T2" fmla="*/ 27 w 27"/>
                  <a:gd name="T3" fmla="*/ 0 h 112"/>
                  <a:gd name="T4" fmla="*/ 0 w 27"/>
                  <a:gd name="T5" fmla="*/ 0 h 112"/>
                  <a:gd name="T6" fmla="*/ 0 w 27"/>
                  <a:gd name="T7" fmla="*/ 112 h 112"/>
                  <a:gd name="T8" fmla="*/ 27 w 27"/>
                  <a:gd name="T9" fmla="*/ 112 h 112"/>
                  <a:gd name="T10" fmla="*/ 27 w 27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2">
                    <a:moveTo>
                      <a:pt x="27" y="0"/>
                    </a:moveTo>
                    <a:lnTo>
                      <a:pt x="27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27" y="112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436" name="Freeform 8">
                <a:extLst>
                  <a:ext uri="{FF2B5EF4-FFF2-40B4-BE49-F238E27FC236}">
                    <a16:creationId xmlns:a16="http://schemas.microsoft.com/office/drawing/2014/main" id="{AAC82540-F057-EE78-D17F-40B7A06FE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" y="861"/>
                <a:ext cx="216" cy="144"/>
              </a:xfrm>
              <a:custGeom>
                <a:avLst/>
                <a:gdLst>
                  <a:gd name="T0" fmla="*/ 0 w 347"/>
                  <a:gd name="T1" fmla="*/ 232 h 232"/>
                  <a:gd name="T2" fmla="*/ 0 w 347"/>
                  <a:gd name="T3" fmla="*/ 232 h 232"/>
                  <a:gd name="T4" fmla="*/ 27 w 347"/>
                  <a:gd name="T5" fmla="*/ 232 h 232"/>
                  <a:gd name="T6" fmla="*/ 27 w 347"/>
                  <a:gd name="T7" fmla="*/ 93 h 232"/>
                  <a:gd name="T8" fmla="*/ 107 w 347"/>
                  <a:gd name="T9" fmla="*/ 93 h 232"/>
                  <a:gd name="T10" fmla="*/ 107 w 347"/>
                  <a:gd name="T11" fmla="*/ 232 h 232"/>
                  <a:gd name="T12" fmla="*/ 134 w 347"/>
                  <a:gd name="T13" fmla="*/ 232 h 232"/>
                  <a:gd name="T14" fmla="*/ 134 w 347"/>
                  <a:gd name="T15" fmla="*/ 93 h 232"/>
                  <a:gd name="T16" fmla="*/ 214 w 347"/>
                  <a:gd name="T17" fmla="*/ 93 h 232"/>
                  <a:gd name="T18" fmla="*/ 214 w 347"/>
                  <a:gd name="T19" fmla="*/ 232 h 232"/>
                  <a:gd name="T20" fmla="*/ 240 w 347"/>
                  <a:gd name="T21" fmla="*/ 232 h 232"/>
                  <a:gd name="T22" fmla="*/ 240 w 347"/>
                  <a:gd name="T23" fmla="*/ 93 h 232"/>
                  <a:gd name="T24" fmla="*/ 320 w 347"/>
                  <a:gd name="T25" fmla="*/ 93 h 232"/>
                  <a:gd name="T26" fmla="*/ 320 w 347"/>
                  <a:gd name="T27" fmla="*/ 232 h 232"/>
                  <a:gd name="T28" fmla="*/ 347 w 347"/>
                  <a:gd name="T29" fmla="*/ 232 h 232"/>
                  <a:gd name="T30" fmla="*/ 347 w 347"/>
                  <a:gd name="T31" fmla="*/ 43 h 232"/>
                  <a:gd name="T32" fmla="*/ 174 w 347"/>
                  <a:gd name="T33" fmla="*/ 0 h 232"/>
                  <a:gd name="T34" fmla="*/ 0 w 347"/>
                  <a:gd name="T35" fmla="*/ 43 h 232"/>
                  <a:gd name="T36" fmla="*/ 0 w 347"/>
                  <a:gd name="T37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7" h="232">
                    <a:moveTo>
                      <a:pt x="0" y="232"/>
                    </a:moveTo>
                    <a:lnTo>
                      <a:pt x="0" y="232"/>
                    </a:lnTo>
                    <a:lnTo>
                      <a:pt x="27" y="232"/>
                    </a:lnTo>
                    <a:lnTo>
                      <a:pt x="27" y="93"/>
                    </a:lnTo>
                    <a:lnTo>
                      <a:pt x="107" y="93"/>
                    </a:lnTo>
                    <a:lnTo>
                      <a:pt x="107" y="232"/>
                    </a:lnTo>
                    <a:lnTo>
                      <a:pt x="134" y="232"/>
                    </a:lnTo>
                    <a:lnTo>
                      <a:pt x="134" y="93"/>
                    </a:lnTo>
                    <a:lnTo>
                      <a:pt x="214" y="93"/>
                    </a:lnTo>
                    <a:lnTo>
                      <a:pt x="214" y="232"/>
                    </a:lnTo>
                    <a:lnTo>
                      <a:pt x="240" y="232"/>
                    </a:lnTo>
                    <a:lnTo>
                      <a:pt x="240" y="93"/>
                    </a:lnTo>
                    <a:lnTo>
                      <a:pt x="320" y="93"/>
                    </a:lnTo>
                    <a:lnTo>
                      <a:pt x="320" y="232"/>
                    </a:lnTo>
                    <a:lnTo>
                      <a:pt x="347" y="232"/>
                    </a:lnTo>
                    <a:lnTo>
                      <a:pt x="347" y="43"/>
                    </a:lnTo>
                    <a:lnTo>
                      <a:pt x="174" y="0"/>
                    </a:lnTo>
                    <a:lnTo>
                      <a:pt x="0" y="43"/>
                    </a:lnTo>
                    <a:lnTo>
                      <a:pt x="0" y="232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BC8A7178-AC95-3FF2-1807-83026E01940E}"/>
                </a:ext>
              </a:extLst>
            </p:cNvPr>
            <p:cNvGrpSpPr/>
            <p:nvPr/>
          </p:nvGrpSpPr>
          <p:grpSpPr>
            <a:xfrm>
              <a:off x="3913319" y="4010152"/>
              <a:ext cx="536620" cy="521724"/>
              <a:chOff x="4002667" y="4062925"/>
              <a:chExt cx="536620" cy="521724"/>
            </a:xfrm>
          </p:grpSpPr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26F3EA11-1955-8E4A-90C6-B8545F9852A9}"/>
                  </a:ext>
                </a:extLst>
              </p:cNvPr>
              <p:cNvSpPr/>
              <p:nvPr/>
            </p:nvSpPr>
            <p:spPr bwMode="auto">
              <a:xfrm>
                <a:off x="4043243" y="4062925"/>
                <a:ext cx="493749" cy="5210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B87B395A-E8A1-4F9A-300A-C4EEC121E50E}"/>
                  </a:ext>
                </a:extLst>
              </p:cNvPr>
              <p:cNvSpPr/>
              <p:nvPr/>
            </p:nvSpPr>
            <p:spPr bwMode="auto">
              <a:xfrm>
                <a:off x="4370349" y="4426046"/>
                <a:ext cx="168938" cy="15860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7B350010-2402-B3CA-2A18-1ECEF96C57B0}"/>
                  </a:ext>
                </a:extLst>
              </p:cNvPr>
              <p:cNvSpPr/>
              <p:nvPr/>
            </p:nvSpPr>
            <p:spPr bwMode="auto">
              <a:xfrm>
                <a:off x="4184932" y="4426046"/>
                <a:ext cx="168938" cy="15860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08D7588B-C855-2738-4658-318F75BA8FD8}"/>
                  </a:ext>
                </a:extLst>
              </p:cNvPr>
              <p:cNvSpPr/>
              <p:nvPr/>
            </p:nvSpPr>
            <p:spPr bwMode="auto">
              <a:xfrm>
                <a:off x="4370349" y="4256803"/>
                <a:ext cx="168938" cy="15860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6A7AE677-A049-5C59-7991-8808C7F203DE}"/>
                  </a:ext>
                </a:extLst>
              </p:cNvPr>
              <p:cNvSpPr/>
              <p:nvPr/>
            </p:nvSpPr>
            <p:spPr bwMode="auto">
              <a:xfrm>
                <a:off x="4184932" y="4256803"/>
                <a:ext cx="168938" cy="15860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71703F11-0AFC-C1DC-69B5-64D7F908602C}"/>
                  </a:ext>
                </a:extLst>
              </p:cNvPr>
              <p:cNvSpPr/>
              <p:nvPr/>
            </p:nvSpPr>
            <p:spPr bwMode="auto">
              <a:xfrm>
                <a:off x="4370349" y="4085890"/>
                <a:ext cx="168938" cy="15860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44227228-62E1-7464-0A3E-FB1C4ADD8B38}"/>
                  </a:ext>
                </a:extLst>
              </p:cNvPr>
              <p:cNvSpPr/>
              <p:nvPr/>
            </p:nvSpPr>
            <p:spPr bwMode="auto">
              <a:xfrm>
                <a:off x="4002667" y="4426046"/>
                <a:ext cx="168938" cy="15860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93" name="Graphic 56">
              <a:extLst>
                <a:ext uri="{FF2B5EF4-FFF2-40B4-BE49-F238E27FC236}">
                  <a16:creationId xmlns:a16="http://schemas.microsoft.com/office/drawing/2014/main" id="{D97B229D-06AE-889E-595F-1C4B7572F8E9}"/>
                </a:ext>
              </a:extLst>
            </p:cNvPr>
            <p:cNvGrpSpPr/>
            <p:nvPr/>
          </p:nvGrpSpPr>
          <p:grpSpPr>
            <a:xfrm flipH="1">
              <a:off x="4427829" y="4566203"/>
              <a:ext cx="447816" cy="257051"/>
              <a:chOff x="9027932" y="2381633"/>
              <a:chExt cx="791527" cy="454343"/>
            </a:xfrm>
            <a:solidFill>
              <a:srgbClr val="50E6FF"/>
            </a:solidFill>
          </p:grpSpPr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55B3662E-9042-F5FC-ABE6-6518BE571D19}"/>
                  </a:ext>
                </a:extLst>
              </p:cNvPr>
              <p:cNvSpPr/>
              <p:nvPr/>
            </p:nvSpPr>
            <p:spPr>
              <a:xfrm>
                <a:off x="9027932" y="2381633"/>
                <a:ext cx="581025" cy="400048"/>
              </a:xfrm>
              <a:custGeom>
                <a:avLst/>
                <a:gdLst>
                  <a:gd name="connsiteX0" fmla="*/ 0 w 581025"/>
                  <a:gd name="connsiteY0" fmla="*/ 0 h 400050"/>
                  <a:gd name="connsiteX1" fmla="*/ 0 w 581025"/>
                  <a:gd name="connsiteY1" fmla="*/ 406718 h 400050"/>
                  <a:gd name="connsiteX2" fmla="*/ 46673 w 581025"/>
                  <a:gd name="connsiteY2" fmla="*/ 406718 h 400050"/>
                  <a:gd name="connsiteX3" fmla="*/ 116205 w 581025"/>
                  <a:gd name="connsiteY3" fmla="*/ 341948 h 400050"/>
                  <a:gd name="connsiteX4" fmla="*/ 185738 w 581025"/>
                  <a:gd name="connsiteY4" fmla="*/ 406718 h 400050"/>
                  <a:gd name="connsiteX5" fmla="*/ 581025 w 581025"/>
                  <a:gd name="connsiteY5" fmla="*/ 406718 h 400050"/>
                  <a:gd name="connsiteX6" fmla="*/ 581025 w 581025"/>
                  <a:gd name="connsiteY6" fmla="*/ 0 h 400050"/>
                  <a:gd name="connsiteX7" fmla="*/ 0 w 581025"/>
                  <a:gd name="connsiteY7" fmla="*/ 0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1025" h="400050">
                    <a:moveTo>
                      <a:pt x="0" y="0"/>
                    </a:moveTo>
                    <a:lnTo>
                      <a:pt x="0" y="406718"/>
                    </a:lnTo>
                    <a:lnTo>
                      <a:pt x="46673" y="406718"/>
                    </a:lnTo>
                    <a:cubicBezTo>
                      <a:pt x="49530" y="370523"/>
                      <a:pt x="79058" y="341948"/>
                      <a:pt x="116205" y="341948"/>
                    </a:cubicBezTo>
                    <a:cubicBezTo>
                      <a:pt x="153353" y="341948"/>
                      <a:pt x="182880" y="370523"/>
                      <a:pt x="185738" y="406718"/>
                    </a:cubicBezTo>
                    <a:lnTo>
                      <a:pt x="581025" y="406718"/>
                    </a:lnTo>
                    <a:lnTo>
                      <a:pt x="58102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AA7D4F74-3C37-65C1-5FAB-2CFF6C7075C9}"/>
                  </a:ext>
                </a:extLst>
              </p:cNvPr>
              <p:cNvSpPr/>
              <p:nvPr/>
            </p:nvSpPr>
            <p:spPr>
              <a:xfrm>
                <a:off x="9093654" y="2740724"/>
                <a:ext cx="95250" cy="95250"/>
              </a:xfrm>
              <a:custGeom>
                <a:avLst/>
                <a:gdLst>
                  <a:gd name="connsiteX0" fmla="*/ 100965 w 95250"/>
                  <a:gd name="connsiteY0" fmla="*/ 50483 h 95250"/>
                  <a:gd name="connsiteX1" fmla="*/ 50483 w 95250"/>
                  <a:gd name="connsiteY1" fmla="*/ 100965 h 95250"/>
                  <a:gd name="connsiteX2" fmla="*/ 0 w 95250"/>
                  <a:gd name="connsiteY2" fmla="*/ 50483 h 95250"/>
                  <a:gd name="connsiteX3" fmla="*/ 50483 w 95250"/>
                  <a:gd name="connsiteY3" fmla="*/ 0 h 95250"/>
                  <a:gd name="connsiteX4" fmla="*/ 100965 w 95250"/>
                  <a:gd name="connsiteY4" fmla="*/ 50483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100965" y="50483"/>
                    </a:moveTo>
                    <a:cubicBezTo>
                      <a:pt x="100965" y="78363"/>
                      <a:pt x="78363" y="100965"/>
                      <a:pt x="50483" y="100965"/>
                    </a:cubicBezTo>
                    <a:cubicBezTo>
                      <a:pt x="22602" y="100965"/>
                      <a:pt x="0" y="78363"/>
                      <a:pt x="0" y="50483"/>
                    </a:cubicBezTo>
                    <a:cubicBezTo>
                      <a:pt x="0" y="22602"/>
                      <a:pt x="22602" y="0"/>
                      <a:pt x="50483" y="0"/>
                    </a:cubicBezTo>
                    <a:cubicBezTo>
                      <a:pt x="78363" y="0"/>
                      <a:pt x="100965" y="22602"/>
                      <a:pt x="100965" y="5048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E6A06121-56B5-4814-BB6E-16CDDF4ACF7C}"/>
                  </a:ext>
                </a:extLst>
              </p:cNvPr>
              <p:cNvSpPr/>
              <p:nvPr/>
            </p:nvSpPr>
            <p:spPr>
              <a:xfrm>
                <a:off x="9609910" y="2457833"/>
                <a:ext cx="209549" cy="323850"/>
              </a:xfrm>
              <a:custGeom>
                <a:avLst/>
                <a:gdLst>
                  <a:gd name="connsiteX0" fmla="*/ 213360 w 209550"/>
                  <a:gd name="connsiteY0" fmla="*/ 172403 h 323850"/>
                  <a:gd name="connsiteX1" fmla="*/ 40958 w 209550"/>
                  <a:gd name="connsiteY1" fmla="*/ 0 h 323850"/>
                  <a:gd name="connsiteX2" fmla="*/ 0 w 209550"/>
                  <a:gd name="connsiteY2" fmla="*/ 0 h 323850"/>
                  <a:gd name="connsiteX3" fmla="*/ 0 w 209550"/>
                  <a:gd name="connsiteY3" fmla="*/ 330518 h 323850"/>
                  <a:gd name="connsiteX4" fmla="*/ 35243 w 209550"/>
                  <a:gd name="connsiteY4" fmla="*/ 330518 h 323850"/>
                  <a:gd name="connsiteX5" fmla="*/ 104775 w 209550"/>
                  <a:gd name="connsiteY5" fmla="*/ 263843 h 323850"/>
                  <a:gd name="connsiteX6" fmla="*/ 174308 w 209550"/>
                  <a:gd name="connsiteY6" fmla="*/ 330518 h 323850"/>
                  <a:gd name="connsiteX7" fmla="*/ 212408 w 209550"/>
                  <a:gd name="connsiteY7" fmla="*/ 330518 h 323850"/>
                  <a:gd name="connsiteX8" fmla="*/ 212408 w 209550"/>
                  <a:gd name="connsiteY8" fmla="*/ 172403 h 323850"/>
                  <a:gd name="connsiteX9" fmla="*/ 159068 w 209550"/>
                  <a:gd name="connsiteY9" fmla="*/ 136208 h 323850"/>
                  <a:gd name="connsiteX10" fmla="*/ 71438 w 209550"/>
                  <a:gd name="connsiteY10" fmla="*/ 136208 h 323850"/>
                  <a:gd name="connsiteX11" fmla="*/ 71438 w 209550"/>
                  <a:gd name="connsiteY11" fmla="*/ 45720 h 323850"/>
                  <a:gd name="connsiteX12" fmla="*/ 159068 w 209550"/>
                  <a:gd name="connsiteY12" fmla="*/ 133350 h 323850"/>
                  <a:gd name="connsiteX13" fmla="*/ 159068 w 209550"/>
                  <a:gd name="connsiteY13" fmla="*/ 136208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9550" h="323850">
                    <a:moveTo>
                      <a:pt x="213360" y="172403"/>
                    </a:moveTo>
                    <a:cubicBezTo>
                      <a:pt x="213360" y="77152"/>
                      <a:pt x="136208" y="0"/>
                      <a:pt x="40958" y="0"/>
                    </a:cubicBezTo>
                    <a:lnTo>
                      <a:pt x="0" y="0"/>
                    </a:lnTo>
                    <a:lnTo>
                      <a:pt x="0" y="330518"/>
                    </a:lnTo>
                    <a:lnTo>
                      <a:pt x="35243" y="330518"/>
                    </a:lnTo>
                    <a:cubicBezTo>
                      <a:pt x="37148" y="293370"/>
                      <a:pt x="67627" y="263843"/>
                      <a:pt x="104775" y="263843"/>
                    </a:cubicBezTo>
                    <a:cubicBezTo>
                      <a:pt x="141923" y="263843"/>
                      <a:pt x="172402" y="293370"/>
                      <a:pt x="174308" y="330518"/>
                    </a:cubicBezTo>
                    <a:lnTo>
                      <a:pt x="212408" y="330518"/>
                    </a:lnTo>
                    <a:lnTo>
                      <a:pt x="212408" y="172403"/>
                    </a:lnTo>
                    <a:close/>
                    <a:moveTo>
                      <a:pt x="159068" y="136208"/>
                    </a:moveTo>
                    <a:lnTo>
                      <a:pt x="71438" y="136208"/>
                    </a:lnTo>
                    <a:lnTo>
                      <a:pt x="71438" y="45720"/>
                    </a:lnTo>
                    <a:cubicBezTo>
                      <a:pt x="120015" y="45720"/>
                      <a:pt x="159068" y="84773"/>
                      <a:pt x="159068" y="133350"/>
                    </a:cubicBezTo>
                    <a:lnTo>
                      <a:pt x="159068" y="136208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5E172682-918E-E55E-1F20-5F7144B355FF}"/>
                  </a:ext>
                </a:extLst>
              </p:cNvPr>
              <p:cNvSpPr/>
              <p:nvPr/>
            </p:nvSpPr>
            <p:spPr>
              <a:xfrm>
                <a:off x="9665154" y="2740726"/>
                <a:ext cx="95250" cy="95250"/>
              </a:xfrm>
              <a:custGeom>
                <a:avLst/>
                <a:gdLst>
                  <a:gd name="connsiteX0" fmla="*/ 100965 w 95250"/>
                  <a:gd name="connsiteY0" fmla="*/ 50483 h 95250"/>
                  <a:gd name="connsiteX1" fmla="*/ 50482 w 95250"/>
                  <a:gd name="connsiteY1" fmla="*/ 100965 h 95250"/>
                  <a:gd name="connsiteX2" fmla="*/ 0 w 95250"/>
                  <a:gd name="connsiteY2" fmla="*/ 50483 h 95250"/>
                  <a:gd name="connsiteX3" fmla="*/ 50482 w 95250"/>
                  <a:gd name="connsiteY3" fmla="*/ 0 h 95250"/>
                  <a:gd name="connsiteX4" fmla="*/ 100965 w 95250"/>
                  <a:gd name="connsiteY4" fmla="*/ 50483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100965" y="50483"/>
                    </a:moveTo>
                    <a:cubicBezTo>
                      <a:pt x="100965" y="78363"/>
                      <a:pt x="78363" y="100965"/>
                      <a:pt x="50482" y="100965"/>
                    </a:cubicBezTo>
                    <a:cubicBezTo>
                      <a:pt x="22602" y="100965"/>
                      <a:pt x="0" y="78363"/>
                      <a:pt x="0" y="50483"/>
                    </a:cubicBezTo>
                    <a:cubicBezTo>
                      <a:pt x="0" y="22602"/>
                      <a:pt x="22602" y="0"/>
                      <a:pt x="50482" y="0"/>
                    </a:cubicBezTo>
                    <a:cubicBezTo>
                      <a:pt x="78363" y="0"/>
                      <a:pt x="100965" y="22602"/>
                      <a:pt x="100965" y="5048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grpSp>
          <p:nvGrpSpPr>
            <p:cNvPr id="394" name="Group 4">
              <a:extLst>
                <a:ext uri="{FF2B5EF4-FFF2-40B4-BE49-F238E27FC236}">
                  <a16:creationId xmlns:a16="http://schemas.microsoft.com/office/drawing/2014/main" id="{A7DC897E-EE14-94B3-5B5C-CA053B95E1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4962606" y="4462311"/>
              <a:ext cx="461174" cy="360991"/>
              <a:chOff x="1527" y="2148"/>
              <a:chExt cx="290" cy="227"/>
            </a:xfrm>
            <a:solidFill>
              <a:schemeClr val="accent5"/>
            </a:solidFill>
          </p:grpSpPr>
          <p:sp>
            <p:nvSpPr>
              <p:cNvPr id="407" name="Freeform 5">
                <a:extLst>
                  <a:ext uri="{FF2B5EF4-FFF2-40B4-BE49-F238E27FC236}">
                    <a16:creationId xmlns:a16="http://schemas.microsoft.com/office/drawing/2014/main" id="{42FDACD1-B5E8-2CF9-8159-7B72441DA0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69" y="2218"/>
                <a:ext cx="248" cy="124"/>
              </a:xfrm>
              <a:custGeom>
                <a:avLst/>
                <a:gdLst>
                  <a:gd name="T0" fmla="*/ 373 w 400"/>
                  <a:gd name="T1" fmla="*/ 54 h 200"/>
                  <a:gd name="T2" fmla="*/ 373 w 400"/>
                  <a:gd name="T3" fmla="*/ 54 h 200"/>
                  <a:gd name="T4" fmla="*/ 373 w 400"/>
                  <a:gd name="T5" fmla="*/ 80 h 200"/>
                  <a:gd name="T6" fmla="*/ 280 w 400"/>
                  <a:gd name="T7" fmla="*/ 80 h 200"/>
                  <a:gd name="T8" fmla="*/ 280 w 400"/>
                  <a:gd name="T9" fmla="*/ 27 h 200"/>
                  <a:gd name="T10" fmla="*/ 347 w 400"/>
                  <a:gd name="T11" fmla="*/ 27 h 200"/>
                  <a:gd name="T12" fmla="*/ 373 w 400"/>
                  <a:gd name="T13" fmla="*/ 54 h 200"/>
                  <a:gd name="T14" fmla="*/ 254 w 400"/>
                  <a:gd name="T15" fmla="*/ 0 h 200"/>
                  <a:gd name="T16" fmla="*/ 254 w 400"/>
                  <a:gd name="T17" fmla="*/ 0 h 200"/>
                  <a:gd name="T18" fmla="*/ 254 w 400"/>
                  <a:gd name="T19" fmla="*/ 110 h 200"/>
                  <a:gd name="T20" fmla="*/ 254 w 400"/>
                  <a:gd name="T21" fmla="*/ 137 h 200"/>
                  <a:gd name="T22" fmla="*/ 227 w 400"/>
                  <a:gd name="T23" fmla="*/ 137 h 200"/>
                  <a:gd name="T24" fmla="*/ 0 w 400"/>
                  <a:gd name="T25" fmla="*/ 137 h 200"/>
                  <a:gd name="T26" fmla="*/ 0 w 400"/>
                  <a:gd name="T27" fmla="*/ 200 h 200"/>
                  <a:gd name="T28" fmla="*/ 19 w 400"/>
                  <a:gd name="T29" fmla="*/ 200 h 200"/>
                  <a:gd name="T30" fmla="*/ 23 w 400"/>
                  <a:gd name="T31" fmla="*/ 186 h 200"/>
                  <a:gd name="T32" fmla="*/ 38 w 400"/>
                  <a:gd name="T33" fmla="*/ 165 h 200"/>
                  <a:gd name="T34" fmla="*/ 59 w 400"/>
                  <a:gd name="T35" fmla="*/ 151 h 200"/>
                  <a:gd name="T36" fmla="*/ 85 w 400"/>
                  <a:gd name="T37" fmla="*/ 146 h 200"/>
                  <a:gd name="T38" fmla="*/ 111 w 400"/>
                  <a:gd name="T39" fmla="*/ 151 h 200"/>
                  <a:gd name="T40" fmla="*/ 132 w 400"/>
                  <a:gd name="T41" fmla="*/ 165 h 200"/>
                  <a:gd name="T42" fmla="*/ 146 w 400"/>
                  <a:gd name="T43" fmla="*/ 186 h 200"/>
                  <a:gd name="T44" fmla="*/ 150 w 400"/>
                  <a:gd name="T45" fmla="*/ 200 h 200"/>
                  <a:gd name="T46" fmla="*/ 256 w 400"/>
                  <a:gd name="T47" fmla="*/ 200 h 200"/>
                  <a:gd name="T48" fmla="*/ 260 w 400"/>
                  <a:gd name="T49" fmla="*/ 186 h 200"/>
                  <a:gd name="T50" fmla="*/ 275 w 400"/>
                  <a:gd name="T51" fmla="*/ 165 h 200"/>
                  <a:gd name="T52" fmla="*/ 295 w 400"/>
                  <a:gd name="T53" fmla="*/ 151 h 200"/>
                  <a:gd name="T54" fmla="*/ 322 w 400"/>
                  <a:gd name="T55" fmla="*/ 146 h 200"/>
                  <a:gd name="T56" fmla="*/ 348 w 400"/>
                  <a:gd name="T57" fmla="*/ 151 h 200"/>
                  <a:gd name="T58" fmla="*/ 369 w 400"/>
                  <a:gd name="T59" fmla="*/ 165 h 200"/>
                  <a:gd name="T60" fmla="*/ 383 w 400"/>
                  <a:gd name="T61" fmla="*/ 186 h 200"/>
                  <a:gd name="T62" fmla="*/ 387 w 400"/>
                  <a:gd name="T63" fmla="*/ 200 h 200"/>
                  <a:gd name="T64" fmla="*/ 400 w 400"/>
                  <a:gd name="T65" fmla="*/ 186 h 200"/>
                  <a:gd name="T66" fmla="*/ 400 w 400"/>
                  <a:gd name="T67" fmla="*/ 53 h 200"/>
                  <a:gd name="T68" fmla="*/ 347 w 400"/>
                  <a:gd name="T69" fmla="*/ 0 h 200"/>
                  <a:gd name="T70" fmla="*/ 254 w 400"/>
                  <a:gd name="T71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0" h="200">
                    <a:moveTo>
                      <a:pt x="373" y="54"/>
                    </a:moveTo>
                    <a:lnTo>
                      <a:pt x="373" y="54"/>
                    </a:lnTo>
                    <a:lnTo>
                      <a:pt x="373" y="80"/>
                    </a:lnTo>
                    <a:lnTo>
                      <a:pt x="280" y="80"/>
                    </a:lnTo>
                    <a:lnTo>
                      <a:pt x="280" y="27"/>
                    </a:lnTo>
                    <a:lnTo>
                      <a:pt x="347" y="27"/>
                    </a:lnTo>
                    <a:cubicBezTo>
                      <a:pt x="361" y="27"/>
                      <a:pt x="373" y="39"/>
                      <a:pt x="373" y="54"/>
                    </a:cubicBezTo>
                    <a:close/>
                    <a:moveTo>
                      <a:pt x="254" y="0"/>
                    </a:moveTo>
                    <a:lnTo>
                      <a:pt x="254" y="0"/>
                    </a:lnTo>
                    <a:lnTo>
                      <a:pt x="254" y="110"/>
                    </a:lnTo>
                    <a:lnTo>
                      <a:pt x="254" y="137"/>
                    </a:lnTo>
                    <a:lnTo>
                      <a:pt x="227" y="137"/>
                    </a:lnTo>
                    <a:lnTo>
                      <a:pt x="0" y="137"/>
                    </a:lnTo>
                    <a:lnTo>
                      <a:pt x="0" y="200"/>
                    </a:lnTo>
                    <a:lnTo>
                      <a:pt x="19" y="200"/>
                    </a:lnTo>
                    <a:cubicBezTo>
                      <a:pt x="20" y="195"/>
                      <a:pt x="22" y="191"/>
                      <a:pt x="23" y="186"/>
                    </a:cubicBezTo>
                    <a:cubicBezTo>
                      <a:pt x="27" y="178"/>
                      <a:pt x="32" y="171"/>
                      <a:pt x="38" y="165"/>
                    </a:cubicBezTo>
                    <a:cubicBezTo>
                      <a:pt x="44" y="159"/>
                      <a:pt x="51" y="155"/>
                      <a:pt x="59" y="151"/>
                    </a:cubicBezTo>
                    <a:cubicBezTo>
                      <a:pt x="67" y="148"/>
                      <a:pt x="76" y="146"/>
                      <a:pt x="85" y="146"/>
                    </a:cubicBezTo>
                    <a:cubicBezTo>
                      <a:pt x="94" y="146"/>
                      <a:pt x="103" y="148"/>
                      <a:pt x="111" y="151"/>
                    </a:cubicBezTo>
                    <a:cubicBezTo>
                      <a:pt x="119" y="155"/>
                      <a:pt x="126" y="159"/>
                      <a:pt x="132" y="165"/>
                    </a:cubicBezTo>
                    <a:cubicBezTo>
                      <a:pt x="138" y="171"/>
                      <a:pt x="143" y="178"/>
                      <a:pt x="146" y="186"/>
                    </a:cubicBezTo>
                    <a:cubicBezTo>
                      <a:pt x="148" y="191"/>
                      <a:pt x="149" y="195"/>
                      <a:pt x="150" y="200"/>
                    </a:cubicBezTo>
                    <a:lnTo>
                      <a:pt x="256" y="200"/>
                    </a:lnTo>
                    <a:cubicBezTo>
                      <a:pt x="257" y="195"/>
                      <a:pt x="258" y="191"/>
                      <a:pt x="260" y="186"/>
                    </a:cubicBezTo>
                    <a:cubicBezTo>
                      <a:pt x="264" y="178"/>
                      <a:pt x="268" y="171"/>
                      <a:pt x="275" y="165"/>
                    </a:cubicBezTo>
                    <a:cubicBezTo>
                      <a:pt x="281" y="159"/>
                      <a:pt x="288" y="155"/>
                      <a:pt x="295" y="151"/>
                    </a:cubicBezTo>
                    <a:cubicBezTo>
                      <a:pt x="304" y="148"/>
                      <a:pt x="312" y="146"/>
                      <a:pt x="322" y="146"/>
                    </a:cubicBezTo>
                    <a:cubicBezTo>
                      <a:pt x="331" y="146"/>
                      <a:pt x="340" y="148"/>
                      <a:pt x="348" y="151"/>
                    </a:cubicBezTo>
                    <a:cubicBezTo>
                      <a:pt x="356" y="155"/>
                      <a:pt x="363" y="159"/>
                      <a:pt x="369" y="165"/>
                    </a:cubicBezTo>
                    <a:cubicBezTo>
                      <a:pt x="375" y="171"/>
                      <a:pt x="380" y="178"/>
                      <a:pt x="383" y="186"/>
                    </a:cubicBezTo>
                    <a:cubicBezTo>
                      <a:pt x="385" y="191"/>
                      <a:pt x="386" y="195"/>
                      <a:pt x="387" y="200"/>
                    </a:cubicBezTo>
                    <a:cubicBezTo>
                      <a:pt x="394" y="199"/>
                      <a:pt x="400" y="193"/>
                      <a:pt x="400" y="186"/>
                    </a:cubicBezTo>
                    <a:lnTo>
                      <a:pt x="400" y="53"/>
                    </a:lnTo>
                    <a:cubicBezTo>
                      <a:pt x="400" y="24"/>
                      <a:pt x="376" y="0"/>
                      <a:pt x="347" y="0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8" name="Freeform 6">
                <a:extLst>
                  <a:ext uri="{FF2B5EF4-FFF2-40B4-BE49-F238E27FC236}">
                    <a16:creationId xmlns:a16="http://schemas.microsoft.com/office/drawing/2014/main" id="{94871F3B-2B1C-C35C-2ABD-6DF5B2CFC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7" y="2148"/>
                <a:ext cx="222" cy="138"/>
              </a:xfrm>
              <a:custGeom>
                <a:avLst/>
                <a:gdLst>
                  <a:gd name="T0" fmla="*/ 253 w 253"/>
                  <a:gd name="T1" fmla="*/ 190 h 190"/>
                  <a:gd name="T2" fmla="*/ 253 w 253"/>
                  <a:gd name="T3" fmla="*/ 190 h 190"/>
                  <a:gd name="T4" fmla="*/ 253 w 253"/>
                  <a:gd name="T5" fmla="*/ 80 h 190"/>
                  <a:gd name="T6" fmla="*/ 253 w 253"/>
                  <a:gd name="T7" fmla="*/ 0 h 190"/>
                  <a:gd name="T8" fmla="*/ 0 w 253"/>
                  <a:gd name="T9" fmla="*/ 0 h 190"/>
                  <a:gd name="T10" fmla="*/ 0 w 253"/>
                  <a:gd name="T11" fmla="*/ 190 h 190"/>
                  <a:gd name="T12" fmla="*/ 26 w 253"/>
                  <a:gd name="T13" fmla="*/ 190 h 190"/>
                  <a:gd name="T14" fmla="*/ 253 w 253"/>
                  <a:gd name="T15" fmla="*/ 190 h 190"/>
                  <a:gd name="connsiteX0" fmla="*/ 10098 w 10098"/>
                  <a:gd name="connsiteY0" fmla="*/ 10000 h 10000"/>
                  <a:gd name="connsiteX1" fmla="*/ 10098 w 10098"/>
                  <a:gd name="connsiteY1" fmla="*/ 10000 h 10000"/>
                  <a:gd name="connsiteX2" fmla="*/ 10098 w 10098"/>
                  <a:gd name="connsiteY2" fmla="*/ 4211 h 10000"/>
                  <a:gd name="connsiteX3" fmla="*/ 10098 w 10098"/>
                  <a:gd name="connsiteY3" fmla="*/ 0 h 10000"/>
                  <a:gd name="connsiteX4" fmla="*/ 98 w 10098"/>
                  <a:gd name="connsiteY4" fmla="*/ 0 h 10000"/>
                  <a:gd name="connsiteX5" fmla="*/ 0 w 10098"/>
                  <a:gd name="connsiteY5" fmla="*/ 7520 h 10000"/>
                  <a:gd name="connsiteX6" fmla="*/ 1126 w 10098"/>
                  <a:gd name="connsiteY6" fmla="*/ 10000 h 10000"/>
                  <a:gd name="connsiteX7" fmla="*/ 10098 w 10098"/>
                  <a:gd name="connsiteY7" fmla="*/ 10000 h 10000"/>
                  <a:gd name="connsiteX0" fmla="*/ 10098 w 10098"/>
                  <a:gd name="connsiteY0" fmla="*/ 10000 h 10000"/>
                  <a:gd name="connsiteX1" fmla="*/ 10098 w 10098"/>
                  <a:gd name="connsiteY1" fmla="*/ 10000 h 10000"/>
                  <a:gd name="connsiteX2" fmla="*/ 10098 w 10098"/>
                  <a:gd name="connsiteY2" fmla="*/ 3036 h 10000"/>
                  <a:gd name="connsiteX3" fmla="*/ 10098 w 10098"/>
                  <a:gd name="connsiteY3" fmla="*/ 0 h 10000"/>
                  <a:gd name="connsiteX4" fmla="*/ 98 w 10098"/>
                  <a:gd name="connsiteY4" fmla="*/ 0 h 10000"/>
                  <a:gd name="connsiteX5" fmla="*/ 0 w 10098"/>
                  <a:gd name="connsiteY5" fmla="*/ 7520 h 10000"/>
                  <a:gd name="connsiteX6" fmla="*/ 1126 w 10098"/>
                  <a:gd name="connsiteY6" fmla="*/ 10000 h 10000"/>
                  <a:gd name="connsiteX7" fmla="*/ 10098 w 10098"/>
                  <a:gd name="connsiteY7" fmla="*/ 10000 h 10000"/>
                  <a:gd name="connsiteX0" fmla="*/ 10098 w 10105"/>
                  <a:gd name="connsiteY0" fmla="*/ 10000 h 10000"/>
                  <a:gd name="connsiteX1" fmla="*/ 10098 w 10105"/>
                  <a:gd name="connsiteY1" fmla="*/ 10000 h 10000"/>
                  <a:gd name="connsiteX2" fmla="*/ 10105 w 10105"/>
                  <a:gd name="connsiteY2" fmla="*/ 7060 h 10000"/>
                  <a:gd name="connsiteX3" fmla="*/ 10098 w 10105"/>
                  <a:gd name="connsiteY3" fmla="*/ 3036 h 10000"/>
                  <a:gd name="connsiteX4" fmla="*/ 10098 w 10105"/>
                  <a:gd name="connsiteY4" fmla="*/ 0 h 10000"/>
                  <a:gd name="connsiteX5" fmla="*/ 98 w 10105"/>
                  <a:gd name="connsiteY5" fmla="*/ 0 h 10000"/>
                  <a:gd name="connsiteX6" fmla="*/ 0 w 10105"/>
                  <a:gd name="connsiteY6" fmla="*/ 7520 h 10000"/>
                  <a:gd name="connsiteX7" fmla="*/ 1126 w 10105"/>
                  <a:gd name="connsiteY7" fmla="*/ 10000 h 10000"/>
                  <a:gd name="connsiteX8" fmla="*/ 10098 w 10105"/>
                  <a:gd name="connsiteY8" fmla="*/ 10000 h 10000"/>
                  <a:gd name="connsiteX0" fmla="*/ 10098 w 10105"/>
                  <a:gd name="connsiteY0" fmla="*/ 10000 h 10000"/>
                  <a:gd name="connsiteX1" fmla="*/ 10098 w 10105"/>
                  <a:gd name="connsiteY1" fmla="*/ 10000 h 10000"/>
                  <a:gd name="connsiteX2" fmla="*/ 10105 w 10105"/>
                  <a:gd name="connsiteY2" fmla="*/ 4189 h 10000"/>
                  <a:gd name="connsiteX3" fmla="*/ 10098 w 10105"/>
                  <a:gd name="connsiteY3" fmla="*/ 3036 h 10000"/>
                  <a:gd name="connsiteX4" fmla="*/ 10098 w 10105"/>
                  <a:gd name="connsiteY4" fmla="*/ 0 h 10000"/>
                  <a:gd name="connsiteX5" fmla="*/ 98 w 10105"/>
                  <a:gd name="connsiteY5" fmla="*/ 0 h 10000"/>
                  <a:gd name="connsiteX6" fmla="*/ 0 w 10105"/>
                  <a:gd name="connsiteY6" fmla="*/ 7520 h 10000"/>
                  <a:gd name="connsiteX7" fmla="*/ 1126 w 10105"/>
                  <a:gd name="connsiteY7" fmla="*/ 10000 h 10000"/>
                  <a:gd name="connsiteX8" fmla="*/ 10098 w 10105"/>
                  <a:gd name="connsiteY8" fmla="*/ 10000 h 10000"/>
                  <a:gd name="connsiteX0" fmla="*/ 10038 w 10045"/>
                  <a:gd name="connsiteY0" fmla="*/ 10000 h 10000"/>
                  <a:gd name="connsiteX1" fmla="*/ 10038 w 10045"/>
                  <a:gd name="connsiteY1" fmla="*/ 10000 h 10000"/>
                  <a:gd name="connsiteX2" fmla="*/ 10045 w 10045"/>
                  <a:gd name="connsiteY2" fmla="*/ 4189 h 10000"/>
                  <a:gd name="connsiteX3" fmla="*/ 10038 w 10045"/>
                  <a:gd name="connsiteY3" fmla="*/ 3036 h 10000"/>
                  <a:gd name="connsiteX4" fmla="*/ 10038 w 10045"/>
                  <a:gd name="connsiteY4" fmla="*/ 0 h 10000"/>
                  <a:gd name="connsiteX5" fmla="*/ 38 w 10045"/>
                  <a:gd name="connsiteY5" fmla="*/ 0 h 10000"/>
                  <a:gd name="connsiteX6" fmla="*/ 0 w 10045"/>
                  <a:gd name="connsiteY6" fmla="*/ 7520 h 10000"/>
                  <a:gd name="connsiteX7" fmla="*/ 1066 w 10045"/>
                  <a:gd name="connsiteY7" fmla="*/ 10000 h 10000"/>
                  <a:gd name="connsiteX8" fmla="*/ 10038 w 10045"/>
                  <a:gd name="connsiteY8" fmla="*/ 10000 h 10000"/>
                  <a:gd name="connsiteX0" fmla="*/ 10038 w 10045"/>
                  <a:gd name="connsiteY0" fmla="*/ 10000 h 10000"/>
                  <a:gd name="connsiteX1" fmla="*/ 10038 w 10045"/>
                  <a:gd name="connsiteY1" fmla="*/ 10000 h 10000"/>
                  <a:gd name="connsiteX2" fmla="*/ 10045 w 10045"/>
                  <a:gd name="connsiteY2" fmla="*/ 4189 h 10000"/>
                  <a:gd name="connsiteX3" fmla="*/ 10038 w 10045"/>
                  <a:gd name="connsiteY3" fmla="*/ 3036 h 10000"/>
                  <a:gd name="connsiteX4" fmla="*/ 10038 w 10045"/>
                  <a:gd name="connsiteY4" fmla="*/ 0 h 10000"/>
                  <a:gd name="connsiteX5" fmla="*/ 38 w 10045"/>
                  <a:gd name="connsiteY5" fmla="*/ 0 h 10000"/>
                  <a:gd name="connsiteX6" fmla="*/ 0 w 10045"/>
                  <a:gd name="connsiteY6" fmla="*/ 7520 h 10000"/>
                  <a:gd name="connsiteX7" fmla="*/ 1066 w 10045"/>
                  <a:gd name="connsiteY7" fmla="*/ 10000 h 10000"/>
                  <a:gd name="connsiteX8" fmla="*/ 10038 w 10045"/>
                  <a:gd name="connsiteY8" fmla="*/ 10000 h 10000"/>
                  <a:gd name="connsiteX0" fmla="*/ 10008 w 10015"/>
                  <a:gd name="connsiteY0" fmla="*/ 10000 h 10000"/>
                  <a:gd name="connsiteX1" fmla="*/ 10008 w 10015"/>
                  <a:gd name="connsiteY1" fmla="*/ 10000 h 10000"/>
                  <a:gd name="connsiteX2" fmla="*/ 10015 w 10015"/>
                  <a:gd name="connsiteY2" fmla="*/ 4189 h 10000"/>
                  <a:gd name="connsiteX3" fmla="*/ 10008 w 10015"/>
                  <a:gd name="connsiteY3" fmla="*/ 3036 h 10000"/>
                  <a:gd name="connsiteX4" fmla="*/ 10008 w 10015"/>
                  <a:gd name="connsiteY4" fmla="*/ 0 h 10000"/>
                  <a:gd name="connsiteX5" fmla="*/ 8 w 10015"/>
                  <a:gd name="connsiteY5" fmla="*/ 0 h 10000"/>
                  <a:gd name="connsiteX6" fmla="*/ 30 w 10015"/>
                  <a:gd name="connsiteY6" fmla="*/ 7520 h 10000"/>
                  <a:gd name="connsiteX7" fmla="*/ 1036 w 10015"/>
                  <a:gd name="connsiteY7" fmla="*/ 10000 h 10000"/>
                  <a:gd name="connsiteX8" fmla="*/ 10008 w 10015"/>
                  <a:gd name="connsiteY8" fmla="*/ 10000 h 10000"/>
                  <a:gd name="connsiteX0" fmla="*/ 10038 w 10045"/>
                  <a:gd name="connsiteY0" fmla="*/ 10000 h 10000"/>
                  <a:gd name="connsiteX1" fmla="*/ 10038 w 10045"/>
                  <a:gd name="connsiteY1" fmla="*/ 10000 h 10000"/>
                  <a:gd name="connsiteX2" fmla="*/ 10045 w 10045"/>
                  <a:gd name="connsiteY2" fmla="*/ 4189 h 10000"/>
                  <a:gd name="connsiteX3" fmla="*/ 10038 w 10045"/>
                  <a:gd name="connsiteY3" fmla="*/ 3036 h 10000"/>
                  <a:gd name="connsiteX4" fmla="*/ 10038 w 10045"/>
                  <a:gd name="connsiteY4" fmla="*/ 0 h 10000"/>
                  <a:gd name="connsiteX5" fmla="*/ 38 w 10045"/>
                  <a:gd name="connsiteY5" fmla="*/ 0 h 10000"/>
                  <a:gd name="connsiteX6" fmla="*/ 0 w 10045"/>
                  <a:gd name="connsiteY6" fmla="*/ 7520 h 10000"/>
                  <a:gd name="connsiteX7" fmla="*/ 1066 w 10045"/>
                  <a:gd name="connsiteY7" fmla="*/ 10000 h 10000"/>
                  <a:gd name="connsiteX8" fmla="*/ 10038 w 10045"/>
                  <a:gd name="connsiteY8" fmla="*/ 10000 h 10000"/>
                  <a:gd name="connsiteX0" fmla="*/ 10038 w 10045"/>
                  <a:gd name="connsiteY0" fmla="*/ 10000 h 10000"/>
                  <a:gd name="connsiteX1" fmla="*/ 10038 w 10045"/>
                  <a:gd name="connsiteY1" fmla="*/ 10000 h 10000"/>
                  <a:gd name="connsiteX2" fmla="*/ 10045 w 10045"/>
                  <a:gd name="connsiteY2" fmla="*/ 3669 h 10000"/>
                  <a:gd name="connsiteX3" fmla="*/ 10038 w 10045"/>
                  <a:gd name="connsiteY3" fmla="*/ 3036 h 10000"/>
                  <a:gd name="connsiteX4" fmla="*/ 10038 w 10045"/>
                  <a:gd name="connsiteY4" fmla="*/ 0 h 10000"/>
                  <a:gd name="connsiteX5" fmla="*/ 38 w 10045"/>
                  <a:gd name="connsiteY5" fmla="*/ 0 h 10000"/>
                  <a:gd name="connsiteX6" fmla="*/ 0 w 10045"/>
                  <a:gd name="connsiteY6" fmla="*/ 7520 h 10000"/>
                  <a:gd name="connsiteX7" fmla="*/ 1066 w 10045"/>
                  <a:gd name="connsiteY7" fmla="*/ 10000 h 10000"/>
                  <a:gd name="connsiteX8" fmla="*/ 10038 w 10045"/>
                  <a:gd name="connsiteY8" fmla="*/ 10000 h 10000"/>
                  <a:gd name="connsiteX0" fmla="*/ 10038 w 12047"/>
                  <a:gd name="connsiteY0" fmla="*/ 10000 h 10000"/>
                  <a:gd name="connsiteX1" fmla="*/ 10038 w 12047"/>
                  <a:gd name="connsiteY1" fmla="*/ 10000 h 10000"/>
                  <a:gd name="connsiteX2" fmla="*/ 10045 w 12047"/>
                  <a:gd name="connsiteY2" fmla="*/ 3669 h 10000"/>
                  <a:gd name="connsiteX3" fmla="*/ 10038 w 12047"/>
                  <a:gd name="connsiteY3" fmla="*/ 3036 h 10000"/>
                  <a:gd name="connsiteX4" fmla="*/ 12047 w 12047"/>
                  <a:gd name="connsiteY4" fmla="*/ 40 h 10000"/>
                  <a:gd name="connsiteX5" fmla="*/ 38 w 12047"/>
                  <a:gd name="connsiteY5" fmla="*/ 0 h 10000"/>
                  <a:gd name="connsiteX6" fmla="*/ 0 w 12047"/>
                  <a:gd name="connsiteY6" fmla="*/ 7520 h 10000"/>
                  <a:gd name="connsiteX7" fmla="*/ 1066 w 12047"/>
                  <a:gd name="connsiteY7" fmla="*/ 10000 h 10000"/>
                  <a:gd name="connsiteX8" fmla="*/ 10038 w 12047"/>
                  <a:gd name="connsiteY8" fmla="*/ 10000 h 10000"/>
                  <a:gd name="connsiteX0" fmla="*/ 10038 w 12047"/>
                  <a:gd name="connsiteY0" fmla="*/ 10000 h 10000"/>
                  <a:gd name="connsiteX1" fmla="*/ 10038 w 12047"/>
                  <a:gd name="connsiteY1" fmla="*/ 10000 h 10000"/>
                  <a:gd name="connsiteX2" fmla="*/ 10045 w 12047"/>
                  <a:gd name="connsiteY2" fmla="*/ 3669 h 10000"/>
                  <a:gd name="connsiteX3" fmla="*/ 11992 w 12047"/>
                  <a:gd name="connsiteY3" fmla="*/ 2756 h 10000"/>
                  <a:gd name="connsiteX4" fmla="*/ 12047 w 12047"/>
                  <a:gd name="connsiteY4" fmla="*/ 40 h 10000"/>
                  <a:gd name="connsiteX5" fmla="*/ 38 w 12047"/>
                  <a:gd name="connsiteY5" fmla="*/ 0 h 10000"/>
                  <a:gd name="connsiteX6" fmla="*/ 0 w 12047"/>
                  <a:gd name="connsiteY6" fmla="*/ 7520 h 10000"/>
                  <a:gd name="connsiteX7" fmla="*/ 1066 w 12047"/>
                  <a:gd name="connsiteY7" fmla="*/ 10000 h 10000"/>
                  <a:gd name="connsiteX8" fmla="*/ 10038 w 12047"/>
                  <a:gd name="connsiteY8" fmla="*/ 10000 h 10000"/>
                  <a:gd name="connsiteX0" fmla="*/ 10038 w 12084"/>
                  <a:gd name="connsiteY0" fmla="*/ 10000 h 10000"/>
                  <a:gd name="connsiteX1" fmla="*/ 10038 w 12084"/>
                  <a:gd name="connsiteY1" fmla="*/ 10000 h 10000"/>
                  <a:gd name="connsiteX2" fmla="*/ 10045 w 12084"/>
                  <a:gd name="connsiteY2" fmla="*/ 3669 h 10000"/>
                  <a:gd name="connsiteX3" fmla="*/ 12082 w 12084"/>
                  <a:gd name="connsiteY3" fmla="*/ 2756 h 10000"/>
                  <a:gd name="connsiteX4" fmla="*/ 12047 w 12084"/>
                  <a:gd name="connsiteY4" fmla="*/ 40 h 10000"/>
                  <a:gd name="connsiteX5" fmla="*/ 38 w 12084"/>
                  <a:gd name="connsiteY5" fmla="*/ 0 h 10000"/>
                  <a:gd name="connsiteX6" fmla="*/ 0 w 12084"/>
                  <a:gd name="connsiteY6" fmla="*/ 7520 h 10000"/>
                  <a:gd name="connsiteX7" fmla="*/ 1066 w 12084"/>
                  <a:gd name="connsiteY7" fmla="*/ 10000 h 10000"/>
                  <a:gd name="connsiteX8" fmla="*/ 10038 w 12084"/>
                  <a:gd name="connsiteY8" fmla="*/ 10000 h 10000"/>
                  <a:gd name="connsiteX0" fmla="*/ 10038 w 12084"/>
                  <a:gd name="connsiteY0" fmla="*/ 10000 h 10000"/>
                  <a:gd name="connsiteX1" fmla="*/ 10038 w 12084"/>
                  <a:gd name="connsiteY1" fmla="*/ 10000 h 10000"/>
                  <a:gd name="connsiteX2" fmla="*/ 10045 w 12084"/>
                  <a:gd name="connsiteY2" fmla="*/ 3669 h 10000"/>
                  <a:gd name="connsiteX3" fmla="*/ 12082 w 12084"/>
                  <a:gd name="connsiteY3" fmla="*/ 2756 h 10000"/>
                  <a:gd name="connsiteX4" fmla="*/ 12047 w 12084"/>
                  <a:gd name="connsiteY4" fmla="*/ 40 h 10000"/>
                  <a:gd name="connsiteX5" fmla="*/ 38 w 12084"/>
                  <a:gd name="connsiteY5" fmla="*/ 0 h 10000"/>
                  <a:gd name="connsiteX6" fmla="*/ 0 w 12084"/>
                  <a:gd name="connsiteY6" fmla="*/ 7520 h 10000"/>
                  <a:gd name="connsiteX7" fmla="*/ 1066 w 12084"/>
                  <a:gd name="connsiteY7" fmla="*/ 10000 h 10000"/>
                  <a:gd name="connsiteX8" fmla="*/ 10038 w 12084"/>
                  <a:gd name="connsiteY8" fmla="*/ 10000 h 10000"/>
                  <a:gd name="connsiteX0" fmla="*/ 10038 w 12084"/>
                  <a:gd name="connsiteY0" fmla="*/ 10000 h 10000"/>
                  <a:gd name="connsiteX1" fmla="*/ 10038 w 12084"/>
                  <a:gd name="connsiteY1" fmla="*/ 10000 h 10000"/>
                  <a:gd name="connsiteX2" fmla="*/ 10045 w 12084"/>
                  <a:gd name="connsiteY2" fmla="*/ 3669 h 10000"/>
                  <a:gd name="connsiteX3" fmla="*/ 12082 w 12084"/>
                  <a:gd name="connsiteY3" fmla="*/ 2756 h 10000"/>
                  <a:gd name="connsiteX4" fmla="*/ 12047 w 12084"/>
                  <a:gd name="connsiteY4" fmla="*/ 40 h 10000"/>
                  <a:gd name="connsiteX5" fmla="*/ 38 w 12084"/>
                  <a:gd name="connsiteY5" fmla="*/ 0 h 10000"/>
                  <a:gd name="connsiteX6" fmla="*/ 0 w 12084"/>
                  <a:gd name="connsiteY6" fmla="*/ 7520 h 10000"/>
                  <a:gd name="connsiteX7" fmla="*/ 1066 w 12084"/>
                  <a:gd name="connsiteY7" fmla="*/ 10000 h 10000"/>
                  <a:gd name="connsiteX8" fmla="*/ 10038 w 12084"/>
                  <a:gd name="connsiteY8" fmla="*/ 10000 h 10000"/>
                  <a:gd name="connsiteX0" fmla="*/ 10038 w 12087"/>
                  <a:gd name="connsiteY0" fmla="*/ 10000 h 10000"/>
                  <a:gd name="connsiteX1" fmla="*/ 10038 w 12087"/>
                  <a:gd name="connsiteY1" fmla="*/ 10000 h 10000"/>
                  <a:gd name="connsiteX2" fmla="*/ 10045 w 12087"/>
                  <a:gd name="connsiteY2" fmla="*/ 3669 h 10000"/>
                  <a:gd name="connsiteX3" fmla="*/ 12082 w 12087"/>
                  <a:gd name="connsiteY3" fmla="*/ 2756 h 10000"/>
                  <a:gd name="connsiteX4" fmla="*/ 12047 w 12087"/>
                  <a:gd name="connsiteY4" fmla="*/ 40 h 10000"/>
                  <a:gd name="connsiteX5" fmla="*/ 38 w 12087"/>
                  <a:gd name="connsiteY5" fmla="*/ 0 h 10000"/>
                  <a:gd name="connsiteX6" fmla="*/ 0 w 12087"/>
                  <a:gd name="connsiteY6" fmla="*/ 7520 h 10000"/>
                  <a:gd name="connsiteX7" fmla="*/ 1066 w 12087"/>
                  <a:gd name="connsiteY7" fmla="*/ 10000 h 10000"/>
                  <a:gd name="connsiteX8" fmla="*/ 10038 w 12087"/>
                  <a:gd name="connsiteY8" fmla="*/ 10000 h 10000"/>
                  <a:gd name="connsiteX0" fmla="*/ 10038 w 12087"/>
                  <a:gd name="connsiteY0" fmla="*/ 10000 h 10000"/>
                  <a:gd name="connsiteX1" fmla="*/ 10038 w 12087"/>
                  <a:gd name="connsiteY1" fmla="*/ 10000 h 10000"/>
                  <a:gd name="connsiteX2" fmla="*/ 10045 w 12087"/>
                  <a:gd name="connsiteY2" fmla="*/ 3669 h 10000"/>
                  <a:gd name="connsiteX3" fmla="*/ 12082 w 12087"/>
                  <a:gd name="connsiteY3" fmla="*/ 2756 h 10000"/>
                  <a:gd name="connsiteX4" fmla="*/ 12047 w 12087"/>
                  <a:gd name="connsiteY4" fmla="*/ 40 h 10000"/>
                  <a:gd name="connsiteX5" fmla="*/ 38 w 12087"/>
                  <a:gd name="connsiteY5" fmla="*/ 0 h 10000"/>
                  <a:gd name="connsiteX6" fmla="*/ 0 w 12087"/>
                  <a:gd name="connsiteY6" fmla="*/ 7520 h 10000"/>
                  <a:gd name="connsiteX7" fmla="*/ 1066 w 12087"/>
                  <a:gd name="connsiteY7" fmla="*/ 10000 h 10000"/>
                  <a:gd name="connsiteX8" fmla="*/ 10038 w 12087"/>
                  <a:gd name="connsiteY8" fmla="*/ 10000 h 10000"/>
                  <a:gd name="connsiteX0" fmla="*/ 10038 w 12087"/>
                  <a:gd name="connsiteY0" fmla="*/ 10000 h 10000"/>
                  <a:gd name="connsiteX1" fmla="*/ 10038 w 12087"/>
                  <a:gd name="connsiteY1" fmla="*/ 10000 h 10000"/>
                  <a:gd name="connsiteX2" fmla="*/ 10045 w 12087"/>
                  <a:gd name="connsiteY2" fmla="*/ 3669 h 10000"/>
                  <a:gd name="connsiteX3" fmla="*/ 12082 w 12087"/>
                  <a:gd name="connsiteY3" fmla="*/ 3515 h 10000"/>
                  <a:gd name="connsiteX4" fmla="*/ 12047 w 12087"/>
                  <a:gd name="connsiteY4" fmla="*/ 40 h 10000"/>
                  <a:gd name="connsiteX5" fmla="*/ 38 w 12087"/>
                  <a:gd name="connsiteY5" fmla="*/ 0 h 10000"/>
                  <a:gd name="connsiteX6" fmla="*/ 0 w 12087"/>
                  <a:gd name="connsiteY6" fmla="*/ 7520 h 10000"/>
                  <a:gd name="connsiteX7" fmla="*/ 1066 w 12087"/>
                  <a:gd name="connsiteY7" fmla="*/ 10000 h 10000"/>
                  <a:gd name="connsiteX8" fmla="*/ 10038 w 12087"/>
                  <a:gd name="connsiteY8" fmla="*/ 10000 h 10000"/>
                  <a:gd name="connsiteX0" fmla="*/ 10038 w 12087"/>
                  <a:gd name="connsiteY0" fmla="*/ 10000 h 10000"/>
                  <a:gd name="connsiteX1" fmla="*/ 10038 w 12087"/>
                  <a:gd name="connsiteY1" fmla="*/ 10000 h 10000"/>
                  <a:gd name="connsiteX2" fmla="*/ 10045 w 12087"/>
                  <a:gd name="connsiteY2" fmla="*/ 3669 h 10000"/>
                  <a:gd name="connsiteX3" fmla="*/ 12082 w 12087"/>
                  <a:gd name="connsiteY3" fmla="*/ 3435 h 10000"/>
                  <a:gd name="connsiteX4" fmla="*/ 12047 w 12087"/>
                  <a:gd name="connsiteY4" fmla="*/ 40 h 10000"/>
                  <a:gd name="connsiteX5" fmla="*/ 38 w 12087"/>
                  <a:gd name="connsiteY5" fmla="*/ 0 h 10000"/>
                  <a:gd name="connsiteX6" fmla="*/ 0 w 12087"/>
                  <a:gd name="connsiteY6" fmla="*/ 7520 h 10000"/>
                  <a:gd name="connsiteX7" fmla="*/ 1066 w 12087"/>
                  <a:gd name="connsiteY7" fmla="*/ 10000 h 10000"/>
                  <a:gd name="connsiteX8" fmla="*/ 10038 w 12087"/>
                  <a:gd name="connsiteY8" fmla="*/ 10000 h 10000"/>
                  <a:gd name="connsiteX0" fmla="*/ 10038 w 12060"/>
                  <a:gd name="connsiteY0" fmla="*/ 10000 h 10000"/>
                  <a:gd name="connsiteX1" fmla="*/ 10038 w 12060"/>
                  <a:gd name="connsiteY1" fmla="*/ 10000 h 10000"/>
                  <a:gd name="connsiteX2" fmla="*/ 10045 w 12060"/>
                  <a:gd name="connsiteY2" fmla="*/ 3669 h 10000"/>
                  <a:gd name="connsiteX3" fmla="*/ 12052 w 12060"/>
                  <a:gd name="connsiteY3" fmla="*/ 3515 h 10000"/>
                  <a:gd name="connsiteX4" fmla="*/ 12047 w 12060"/>
                  <a:gd name="connsiteY4" fmla="*/ 40 h 10000"/>
                  <a:gd name="connsiteX5" fmla="*/ 38 w 12060"/>
                  <a:gd name="connsiteY5" fmla="*/ 0 h 10000"/>
                  <a:gd name="connsiteX6" fmla="*/ 0 w 12060"/>
                  <a:gd name="connsiteY6" fmla="*/ 7520 h 10000"/>
                  <a:gd name="connsiteX7" fmla="*/ 1066 w 12060"/>
                  <a:gd name="connsiteY7" fmla="*/ 10000 h 10000"/>
                  <a:gd name="connsiteX8" fmla="*/ 10038 w 12060"/>
                  <a:gd name="connsiteY8" fmla="*/ 10000 h 10000"/>
                  <a:gd name="connsiteX0" fmla="*/ 10038 w 12060"/>
                  <a:gd name="connsiteY0" fmla="*/ 10000 h 10000"/>
                  <a:gd name="connsiteX1" fmla="*/ 10038 w 12060"/>
                  <a:gd name="connsiteY1" fmla="*/ 10000 h 10000"/>
                  <a:gd name="connsiteX2" fmla="*/ 10045 w 12060"/>
                  <a:gd name="connsiteY2" fmla="*/ 3669 h 10000"/>
                  <a:gd name="connsiteX3" fmla="*/ 12052 w 12060"/>
                  <a:gd name="connsiteY3" fmla="*/ 3515 h 10000"/>
                  <a:gd name="connsiteX4" fmla="*/ 12047 w 12060"/>
                  <a:gd name="connsiteY4" fmla="*/ 40 h 10000"/>
                  <a:gd name="connsiteX5" fmla="*/ 38 w 12060"/>
                  <a:gd name="connsiteY5" fmla="*/ 0 h 10000"/>
                  <a:gd name="connsiteX6" fmla="*/ 0 w 12060"/>
                  <a:gd name="connsiteY6" fmla="*/ 7520 h 10000"/>
                  <a:gd name="connsiteX7" fmla="*/ 1066 w 12060"/>
                  <a:gd name="connsiteY7" fmla="*/ 10000 h 10000"/>
                  <a:gd name="connsiteX8" fmla="*/ 10038 w 12060"/>
                  <a:gd name="connsiteY8" fmla="*/ 10000 h 10000"/>
                  <a:gd name="connsiteX0" fmla="*/ 10038 w 12195"/>
                  <a:gd name="connsiteY0" fmla="*/ 10000 h 10000"/>
                  <a:gd name="connsiteX1" fmla="*/ 10038 w 12195"/>
                  <a:gd name="connsiteY1" fmla="*/ 10000 h 10000"/>
                  <a:gd name="connsiteX2" fmla="*/ 10045 w 12195"/>
                  <a:gd name="connsiteY2" fmla="*/ 3642 h 10000"/>
                  <a:gd name="connsiteX3" fmla="*/ 12052 w 12195"/>
                  <a:gd name="connsiteY3" fmla="*/ 3515 h 10000"/>
                  <a:gd name="connsiteX4" fmla="*/ 12047 w 12195"/>
                  <a:gd name="connsiteY4" fmla="*/ 40 h 10000"/>
                  <a:gd name="connsiteX5" fmla="*/ 38 w 12195"/>
                  <a:gd name="connsiteY5" fmla="*/ 0 h 10000"/>
                  <a:gd name="connsiteX6" fmla="*/ 0 w 12195"/>
                  <a:gd name="connsiteY6" fmla="*/ 7520 h 10000"/>
                  <a:gd name="connsiteX7" fmla="*/ 1066 w 12195"/>
                  <a:gd name="connsiteY7" fmla="*/ 10000 h 10000"/>
                  <a:gd name="connsiteX8" fmla="*/ 10038 w 12195"/>
                  <a:gd name="connsiteY8" fmla="*/ 10000 h 10000"/>
                  <a:gd name="connsiteX0" fmla="*/ 10038 w 12062"/>
                  <a:gd name="connsiteY0" fmla="*/ 10000 h 10000"/>
                  <a:gd name="connsiteX1" fmla="*/ 10038 w 12062"/>
                  <a:gd name="connsiteY1" fmla="*/ 10000 h 10000"/>
                  <a:gd name="connsiteX2" fmla="*/ 10045 w 12062"/>
                  <a:gd name="connsiteY2" fmla="*/ 3642 h 10000"/>
                  <a:gd name="connsiteX3" fmla="*/ 12052 w 12062"/>
                  <a:gd name="connsiteY3" fmla="*/ 3515 h 10000"/>
                  <a:gd name="connsiteX4" fmla="*/ 12047 w 12062"/>
                  <a:gd name="connsiteY4" fmla="*/ 40 h 10000"/>
                  <a:gd name="connsiteX5" fmla="*/ 38 w 12062"/>
                  <a:gd name="connsiteY5" fmla="*/ 0 h 10000"/>
                  <a:gd name="connsiteX6" fmla="*/ 0 w 12062"/>
                  <a:gd name="connsiteY6" fmla="*/ 7520 h 10000"/>
                  <a:gd name="connsiteX7" fmla="*/ 1066 w 12062"/>
                  <a:gd name="connsiteY7" fmla="*/ 10000 h 10000"/>
                  <a:gd name="connsiteX8" fmla="*/ 10038 w 12062"/>
                  <a:gd name="connsiteY8" fmla="*/ 10000 h 10000"/>
                  <a:gd name="connsiteX0" fmla="*/ 10038 w 12077"/>
                  <a:gd name="connsiteY0" fmla="*/ 10000 h 10000"/>
                  <a:gd name="connsiteX1" fmla="*/ 10038 w 12077"/>
                  <a:gd name="connsiteY1" fmla="*/ 10000 h 10000"/>
                  <a:gd name="connsiteX2" fmla="*/ 10045 w 12077"/>
                  <a:gd name="connsiteY2" fmla="*/ 3642 h 10000"/>
                  <a:gd name="connsiteX3" fmla="*/ 12052 w 12077"/>
                  <a:gd name="connsiteY3" fmla="*/ 3515 h 10000"/>
                  <a:gd name="connsiteX4" fmla="*/ 12047 w 12077"/>
                  <a:gd name="connsiteY4" fmla="*/ 40 h 10000"/>
                  <a:gd name="connsiteX5" fmla="*/ 38 w 12077"/>
                  <a:gd name="connsiteY5" fmla="*/ 0 h 10000"/>
                  <a:gd name="connsiteX6" fmla="*/ 0 w 12077"/>
                  <a:gd name="connsiteY6" fmla="*/ 7520 h 10000"/>
                  <a:gd name="connsiteX7" fmla="*/ 1066 w 12077"/>
                  <a:gd name="connsiteY7" fmla="*/ 10000 h 10000"/>
                  <a:gd name="connsiteX8" fmla="*/ 10038 w 12077"/>
                  <a:gd name="connsiteY8" fmla="*/ 10000 h 10000"/>
                  <a:gd name="connsiteX0" fmla="*/ 10038 w 12217"/>
                  <a:gd name="connsiteY0" fmla="*/ 10000 h 10000"/>
                  <a:gd name="connsiteX1" fmla="*/ 10038 w 12217"/>
                  <a:gd name="connsiteY1" fmla="*/ 10000 h 10000"/>
                  <a:gd name="connsiteX2" fmla="*/ 10045 w 12217"/>
                  <a:gd name="connsiteY2" fmla="*/ 3642 h 10000"/>
                  <a:gd name="connsiteX3" fmla="*/ 12052 w 12217"/>
                  <a:gd name="connsiteY3" fmla="*/ 3515 h 10000"/>
                  <a:gd name="connsiteX4" fmla="*/ 12047 w 12217"/>
                  <a:gd name="connsiteY4" fmla="*/ 40 h 10000"/>
                  <a:gd name="connsiteX5" fmla="*/ 9863 w 12217"/>
                  <a:gd name="connsiteY5" fmla="*/ 19 h 10000"/>
                  <a:gd name="connsiteX6" fmla="*/ 38 w 12217"/>
                  <a:gd name="connsiteY6" fmla="*/ 0 h 10000"/>
                  <a:gd name="connsiteX7" fmla="*/ 0 w 12217"/>
                  <a:gd name="connsiteY7" fmla="*/ 7520 h 10000"/>
                  <a:gd name="connsiteX8" fmla="*/ 1066 w 12217"/>
                  <a:gd name="connsiteY8" fmla="*/ 10000 h 10000"/>
                  <a:gd name="connsiteX9" fmla="*/ 10038 w 12217"/>
                  <a:gd name="connsiteY9" fmla="*/ 10000 h 10000"/>
                  <a:gd name="connsiteX0" fmla="*/ 10038 w 12217"/>
                  <a:gd name="connsiteY0" fmla="*/ 10000 h 10000"/>
                  <a:gd name="connsiteX1" fmla="*/ 10038 w 12217"/>
                  <a:gd name="connsiteY1" fmla="*/ 10000 h 10000"/>
                  <a:gd name="connsiteX2" fmla="*/ 10045 w 12217"/>
                  <a:gd name="connsiteY2" fmla="*/ 3642 h 10000"/>
                  <a:gd name="connsiteX3" fmla="*/ 12052 w 12217"/>
                  <a:gd name="connsiteY3" fmla="*/ 3515 h 10000"/>
                  <a:gd name="connsiteX4" fmla="*/ 12047 w 12217"/>
                  <a:gd name="connsiteY4" fmla="*/ 40 h 10000"/>
                  <a:gd name="connsiteX5" fmla="*/ 9863 w 12217"/>
                  <a:gd name="connsiteY5" fmla="*/ 19 h 10000"/>
                  <a:gd name="connsiteX6" fmla="*/ 9424 w 12217"/>
                  <a:gd name="connsiteY6" fmla="*/ 19 h 10000"/>
                  <a:gd name="connsiteX7" fmla="*/ 38 w 12217"/>
                  <a:gd name="connsiteY7" fmla="*/ 0 h 10000"/>
                  <a:gd name="connsiteX8" fmla="*/ 0 w 12217"/>
                  <a:gd name="connsiteY8" fmla="*/ 7520 h 10000"/>
                  <a:gd name="connsiteX9" fmla="*/ 1066 w 12217"/>
                  <a:gd name="connsiteY9" fmla="*/ 10000 h 10000"/>
                  <a:gd name="connsiteX10" fmla="*/ 10038 w 12217"/>
                  <a:gd name="connsiteY10" fmla="*/ 10000 h 10000"/>
                  <a:gd name="connsiteX0" fmla="*/ 10038 w 12217"/>
                  <a:gd name="connsiteY0" fmla="*/ 10000 h 10000"/>
                  <a:gd name="connsiteX1" fmla="*/ 10038 w 12217"/>
                  <a:gd name="connsiteY1" fmla="*/ 10000 h 10000"/>
                  <a:gd name="connsiteX2" fmla="*/ 10045 w 12217"/>
                  <a:gd name="connsiteY2" fmla="*/ 3642 h 10000"/>
                  <a:gd name="connsiteX3" fmla="*/ 12052 w 12217"/>
                  <a:gd name="connsiteY3" fmla="*/ 3515 h 10000"/>
                  <a:gd name="connsiteX4" fmla="*/ 12047 w 12217"/>
                  <a:gd name="connsiteY4" fmla="*/ 40 h 10000"/>
                  <a:gd name="connsiteX5" fmla="*/ 9863 w 12217"/>
                  <a:gd name="connsiteY5" fmla="*/ 19 h 10000"/>
                  <a:gd name="connsiteX6" fmla="*/ 8004 w 12217"/>
                  <a:gd name="connsiteY6" fmla="*/ 19 h 10000"/>
                  <a:gd name="connsiteX7" fmla="*/ 38 w 12217"/>
                  <a:gd name="connsiteY7" fmla="*/ 0 h 10000"/>
                  <a:gd name="connsiteX8" fmla="*/ 0 w 12217"/>
                  <a:gd name="connsiteY8" fmla="*/ 7520 h 10000"/>
                  <a:gd name="connsiteX9" fmla="*/ 1066 w 12217"/>
                  <a:gd name="connsiteY9" fmla="*/ 10000 h 10000"/>
                  <a:gd name="connsiteX10" fmla="*/ 10038 w 12217"/>
                  <a:gd name="connsiteY10" fmla="*/ 10000 h 10000"/>
                  <a:gd name="connsiteX0" fmla="*/ 10038 w 12282"/>
                  <a:gd name="connsiteY0" fmla="*/ 10708 h 10708"/>
                  <a:gd name="connsiteX1" fmla="*/ 10038 w 12282"/>
                  <a:gd name="connsiteY1" fmla="*/ 10708 h 10708"/>
                  <a:gd name="connsiteX2" fmla="*/ 10045 w 12282"/>
                  <a:gd name="connsiteY2" fmla="*/ 4350 h 10708"/>
                  <a:gd name="connsiteX3" fmla="*/ 12052 w 12282"/>
                  <a:gd name="connsiteY3" fmla="*/ 4223 h 10708"/>
                  <a:gd name="connsiteX4" fmla="*/ 11994 w 12282"/>
                  <a:gd name="connsiteY4" fmla="*/ 0 h 10708"/>
                  <a:gd name="connsiteX5" fmla="*/ 9863 w 12282"/>
                  <a:gd name="connsiteY5" fmla="*/ 727 h 10708"/>
                  <a:gd name="connsiteX6" fmla="*/ 8004 w 12282"/>
                  <a:gd name="connsiteY6" fmla="*/ 727 h 10708"/>
                  <a:gd name="connsiteX7" fmla="*/ 38 w 12282"/>
                  <a:gd name="connsiteY7" fmla="*/ 708 h 10708"/>
                  <a:gd name="connsiteX8" fmla="*/ 0 w 12282"/>
                  <a:gd name="connsiteY8" fmla="*/ 8228 h 10708"/>
                  <a:gd name="connsiteX9" fmla="*/ 1066 w 12282"/>
                  <a:gd name="connsiteY9" fmla="*/ 10708 h 10708"/>
                  <a:gd name="connsiteX10" fmla="*/ 10038 w 12282"/>
                  <a:gd name="connsiteY10" fmla="*/ 10708 h 10708"/>
                  <a:gd name="connsiteX0" fmla="*/ 10038 w 12185"/>
                  <a:gd name="connsiteY0" fmla="*/ 10708 h 10708"/>
                  <a:gd name="connsiteX1" fmla="*/ 10038 w 12185"/>
                  <a:gd name="connsiteY1" fmla="*/ 10708 h 10708"/>
                  <a:gd name="connsiteX2" fmla="*/ 10045 w 12185"/>
                  <a:gd name="connsiteY2" fmla="*/ 4350 h 10708"/>
                  <a:gd name="connsiteX3" fmla="*/ 12052 w 12185"/>
                  <a:gd name="connsiteY3" fmla="*/ 4223 h 10708"/>
                  <a:gd name="connsiteX4" fmla="*/ 11994 w 12185"/>
                  <a:gd name="connsiteY4" fmla="*/ 0 h 10708"/>
                  <a:gd name="connsiteX5" fmla="*/ 9863 w 12185"/>
                  <a:gd name="connsiteY5" fmla="*/ 727 h 10708"/>
                  <a:gd name="connsiteX6" fmla="*/ 8004 w 12185"/>
                  <a:gd name="connsiteY6" fmla="*/ 727 h 10708"/>
                  <a:gd name="connsiteX7" fmla="*/ 38 w 12185"/>
                  <a:gd name="connsiteY7" fmla="*/ 708 h 10708"/>
                  <a:gd name="connsiteX8" fmla="*/ 0 w 12185"/>
                  <a:gd name="connsiteY8" fmla="*/ 8228 h 10708"/>
                  <a:gd name="connsiteX9" fmla="*/ 1066 w 12185"/>
                  <a:gd name="connsiteY9" fmla="*/ 10708 h 10708"/>
                  <a:gd name="connsiteX10" fmla="*/ 10038 w 12185"/>
                  <a:gd name="connsiteY10" fmla="*/ 10708 h 10708"/>
                  <a:gd name="connsiteX0" fmla="*/ 10038 w 12058"/>
                  <a:gd name="connsiteY0" fmla="*/ 10708 h 10708"/>
                  <a:gd name="connsiteX1" fmla="*/ 10038 w 12058"/>
                  <a:gd name="connsiteY1" fmla="*/ 10708 h 10708"/>
                  <a:gd name="connsiteX2" fmla="*/ 10045 w 12058"/>
                  <a:gd name="connsiteY2" fmla="*/ 4350 h 10708"/>
                  <a:gd name="connsiteX3" fmla="*/ 12052 w 12058"/>
                  <a:gd name="connsiteY3" fmla="*/ 4223 h 10708"/>
                  <a:gd name="connsiteX4" fmla="*/ 11994 w 12058"/>
                  <a:gd name="connsiteY4" fmla="*/ 0 h 10708"/>
                  <a:gd name="connsiteX5" fmla="*/ 9863 w 12058"/>
                  <a:gd name="connsiteY5" fmla="*/ 727 h 10708"/>
                  <a:gd name="connsiteX6" fmla="*/ 8004 w 12058"/>
                  <a:gd name="connsiteY6" fmla="*/ 727 h 10708"/>
                  <a:gd name="connsiteX7" fmla="*/ 38 w 12058"/>
                  <a:gd name="connsiteY7" fmla="*/ 708 h 10708"/>
                  <a:gd name="connsiteX8" fmla="*/ 0 w 12058"/>
                  <a:gd name="connsiteY8" fmla="*/ 8228 h 10708"/>
                  <a:gd name="connsiteX9" fmla="*/ 1066 w 12058"/>
                  <a:gd name="connsiteY9" fmla="*/ 10708 h 10708"/>
                  <a:gd name="connsiteX10" fmla="*/ 10038 w 12058"/>
                  <a:gd name="connsiteY10" fmla="*/ 10708 h 10708"/>
                  <a:gd name="connsiteX0" fmla="*/ 10038 w 12058"/>
                  <a:gd name="connsiteY0" fmla="*/ 10729 h 10729"/>
                  <a:gd name="connsiteX1" fmla="*/ 10038 w 12058"/>
                  <a:gd name="connsiteY1" fmla="*/ 10729 h 10729"/>
                  <a:gd name="connsiteX2" fmla="*/ 10045 w 12058"/>
                  <a:gd name="connsiteY2" fmla="*/ 4371 h 10729"/>
                  <a:gd name="connsiteX3" fmla="*/ 12052 w 12058"/>
                  <a:gd name="connsiteY3" fmla="*/ 4244 h 10729"/>
                  <a:gd name="connsiteX4" fmla="*/ 11994 w 12058"/>
                  <a:gd name="connsiteY4" fmla="*/ 21 h 10729"/>
                  <a:gd name="connsiteX5" fmla="*/ 9793 w 12058"/>
                  <a:gd name="connsiteY5" fmla="*/ 0 h 10729"/>
                  <a:gd name="connsiteX6" fmla="*/ 8004 w 12058"/>
                  <a:gd name="connsiteY6" fmla="*/ 748 h 10729"/>
                  <a:gd name="connsiteX7" fmla="*/ 38 w 12058"/>
                  <a:gd name="connsiteY7" fmla="*/ 729 h 10729"/>
                  <a:gd name="connsiteX8" fmla="*/ 0 w 12058"/>
                  <a:gd name="connsiteY8" fmla="*/ 8249 h 10729"/>
                  <a:gd name="connsiteX9" fmla="*/ 1066 w 12058"/>
                  <a:gd name="connsiteY9" fmla="*/ 10729 h 10729"/>
                  <a:gd name="connsiteX10" fmla="*/ 10038 w 12058"/>
                  <a:gd name="connsiteY10" fmla="*/ 10729 h 10729"/>
                  <a:gd name="connsiteX0" fmla="*/ 10038 w 12058"/>
                  <a:gd name="connsiteY0" fmla="*/ 10729 h 10729"/>
                  <a:gd name="connsiteX1" fmla="*/ 10038 w 12058"/>
                  <a:gd name="connsiteY1" fmla="*/ 10729 h 10729"/>
                  <a:gd name="connsiteX2" fmla="*/ 10045 w 12058"/>
                  <a:gd name="connsiteY2" fmla="*/ 4371 h 10729"/>
                  <a:gd name="connsiteX3" fmla="*/ 12052 w 12058"/>
                  <a:gd name="connsiteY3" fmla="*/ 4244 h 10729"/>
                  <a:gd name="connsiteX4" fmla="*/ 11994 w 12058"/>
                  <a:gd name="connsiteY4" fmla="*/ 21 h 10729"/>
                  <a:gd name="connsiteX5" fmla="*/ 9793 w 12058"/>
                  <a:gd name="connsiteY5" fmla="*/ 0 h 10729"/>
                  <a:gd name="connsiteX6" fmla="*/ 8004 w 12058"/>
                  <a:gd name="connsiteY6" fmla="*/ 748 h 10729"/>
                  <a:gd name="connsiteX7" fmla="*/ 38 w 12058"/>
                  <a:gd name="connsiteY7" fmla="*/ 729 h 10729"/>
                  <a:gd name="connsiteX8" fmla="*/ 0 w 12058"/>
                  <a:gd name="connsiteY8" fmla="*/ 8249 h 10729"/>
                  <a:gd name="connsiteX9" fmla="*/ 1066 w 12058"/>
                  <a:gd name="connsiteY9" fmla="*/ 10729 h 10729"/>
                  <a:gd name="connsiteX10" fmla="*/ 10038 w 12058"/>
                  <a:gd name="connsiteY10" fmla="*/ 10729 h 10729"/>
                  <a:gd name="connsiteX0" fmla="*/ 10038 w 12026"/>
                  <a:gd name="connsiteY0" fmla="*/ 10729 h 10729"/>
                  <a:gd name="connsiteX1" fmla="*/ 10038 w 12026"/>
                  <a:gd name="connsiteY1" fmla="*/ 10729 h 10729"/>
                  <a:gd name="connsiteX2" fmla="*/ 10045 w 12026"/>
                  <a:gd name="connsiteY2" fmla="*/ 4371 h 10729"/>
                  <a:gd name="connsiteX3" fmla="*/ 12017 w 12026"/>
                  <a:gd name="connsiteY3" fmla="*/ 4337 h 10729"/>
                  <a:gd name="connsiteX4" fmla="*/ 11994 w 12026"/>
                  <a:gd name="connsiteY4" fmla="*/ 21 h 10729"/>
                  <a:gd name="connsiteX5" fmla="*/ 9793 w 12026"/>
                  <a:gd name="connsiteY5" fmla="*/ 0 h 10729"/>
                  <a:gd name="connsiteX6" fmla="*/ 8004 w 12026"/>
                  <a:gd name="connsiteY6" fmla="*/ 748 h 10729"/>
                  <a:gd name="connsiteX7" fmla="*/ 38 w 12026"/>
                  <a:gd name="connsiteY7" fmla="*/ 729 h 10729"/>
                  <a:gd name="connsiteX8" fmla="*/ 0 w 12026"/>
                  <a:gd name="connsiteY8" fmla="*/ 8249 h 10729"/>
                  <a:gd name="connsiteX9" fmla="*/ 1066 w 12026"/>
                  <a:gd name="connsiteY9" fmla="*/ 10729 h 10729"/>
                  <a:gd name="connsiteX10" fmla="*/ 10038 w 12026"/>
                  <a:gd name="connsiteY10" fmla="*/ 10729 h 10729"/>
                  <a:gd name="connsiteX0" fmla="*/ 10038 w 12026"/>
                  <a:gd name="connsiteY0" fmla="*/ 10729 h 10729"/>
                  <a:gd name="connsiteX1" fmla="*/ 10038 w 12026"/>
                  <a:gd name="connsiteY1" fmla="*/ 10729 h 10729"/>
                  <a:gd name="connsiteX2" fmla="*/ 10045 w 12026"/>
                  <a:gd name="connsiteY2" fmla="*/ 4371 h 10729"/>
                  <a:gd name="connsiteX3" fmla="*/ 12017 w 12026"/>
                  <a:gd name="connsiteY3" fmla="*/ 4337 h 10729"/>
                  <a:gd name="connsiteX4" fmla="*/ 11994 w 12026"/>
                  <a:gd name="connsiteY4" fmla="*/ 21 h 10729"/>
                  <a:gd name="connsiteX5" fmla="*/ 9793 w 12026"/>
                  <a:gd name="connsiteY5" fmla="*/ 0 h 10729"/>
                  <a:gd name="connsiteX6" fmla="*/ 8004 w 12026"/>
                  <a:gd name="connsiteY6" fmla="*/ 748 h 10729"/>
                  <a:gd name="connsiteX7" fmla="*/ 38 w 12026"/>
                  <a:gd name="connsiteY7" fmla="*/ 729 h 10729"/>
                  <a:gd name="connsiteX8" fmla="*/ 0 w 12026"/>
                  <a:gd name="connsiteY8" fmla="*/ 8249 h 10729"/>
                  <a:gd name="connsiteX9" fmla="*/ 1557 w 12026"/>
                  <a:gd name="connsiteY9" fmla="*/ 10729 h 10729"/>
                  <a:gd name="connsiteX10" fmla="*/ 10038 w 12026"/>
                  <a:gd name="connsiteY10" fmla="*/ 10729 h 10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026" h="10729">
                    <a:moveTo>
                      <a:pt x="10038" y="10729"/>
                    </a:moveTo>
                    <a:lnTo>
                      <a:pt x="10038" y="10729"/>
                    </a:lnTo>
                    <a:cubicBezTo>
                      <a:pt x="10040" y="9749"/>
                      <a:pt x="10043" y="5351"/>
                      <a:pt x="10045" y="4371"/>
                    </a:cubicBezTo>
                    <a:cubicBezTo>
                      <a:pt x="10002" y="4296"/>
                      <a:pt x="11990" y="4361"/>
                      <a:pt x="12017" y="4337"/>
                    </a:cubicBezTo>
                    <a:cubicBezTo>
                      <a:pt x="12044" y="4313"/>
                      <a:pt x="12008" y="581"/>
                      <a:pt x="11994" y="21"/>
                    </a:cubicBezTo>
                    <a:lnTo>
                      <a:pt x="9793" y="0"/>
                    </a:lnTo>
                    <a:lnTo>
                      <a:pt x="8004" y="748"/>
                    </a:lnTo>
                    <a:lnTo>
                      <a:pt x="38" y="729"/>
                    </a:lnTo>
                    <a:cubicBezTo>
                      <a:pt x="5" y="3236"/>
                      <a:pt x="33" y="5742"/>
                      <a:pt x="0" y="8249"/>
                    </a:cubicBezTo>
                    <a:lnTo>
                      <a:pt x="1557" y="10729"/>
                    </a:lnTo>
                    <a:lnTo>
                      <a:pt x="10038" y="10729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09" name="Freeform 7">
                <a:extLst>
                  <a:ext uri="{FF2B5EF4-FFF2-40B4-BE49-F238E27FC236}">
                    <a16:creationId xmlns:a16="http://schemas.microsoft.com/office/drawing/2014/main" id="{11981CDB-DC16-4E78-0218-F1457E15B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2339"/>
                <a:ext cx="1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1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0" name="Freeform 8">
                <a:extLst>
                  <a:ext uri="{FF2B5EF4-FFF2-40B4-BE49-F238E27FC236}">
                    <a16:creationId xmlns:a16="http://schemas.microsoft.com/office/drawing/2014/main" id="{D4BC9384-A020-24A7-A5DD-616DE265D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8" y="2338"/>
                <a:ext cx="2" cy="0"/>
              </a:xfrm>
              <a:custGeom>
                <a:avLst/>
                <a:gdLst>
                  <a:gd name="T0" fmla="*/ 0 w 4"/>
                  <a:gd name="T1" fmla="*/ 0 w 4"/>
                  <a:gd name="T2" fmla="*/ 2 w 4"/>
                  <a:gd name="T3" fmla="*/ 4 w 4"/>
                  <a:gd name="T4" fmla="*/ 2 w 4"/>
                  <a:gd name="T5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1" name="Freeform 9">
                <a:extLst>
                  <a:ext uri="{FF2B5EF4-FFF2-40B4-BE49-F238E27FC236}">
                    <a16:creationId xmlns:a16="http://schemas.microsoft.com/office/drawing/2014/main" id="{555F17CE-ABA0-A755-264F-DC517A8CF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4" y="2339"/>
                <a:ext cx="1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  <a:gd name="T4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2" name="Freeform 10">
                <a:extLst>
                  <a:ext uri="{FF2B5EF4-FFF2-40B4-BE49-F238E27FC236}">
                    <a16:creationId xmlns:a16="http://schemas.microsoft.com/office/drawing/2014/main" id="{8929222D-74C9-079E-CDD9-03E298D08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44" y="2325"/>
                <a:ext cx="50" cy="50"/>
              </a:xfrm>
              <a:custGeom>
                <a:avLst/>
                <a:gdLst>
                  <a:gd name="T0" fmla="*/ 40 w 80"/>
                  <a:gd name="T1" fmla="*/ 61 h 80"/>
                  <a:gd name="T2" fmla="*/ 40 w 80"/>
                  <a:gd name="T3" fmla="*/ 61 h 80"/>
                  <a:gd name="T4" fmla="*/ 20 w 80"/>
                  <a:gd name="T5" fmla="*/ 41 h 80"/>
                  <a:gd name="T6" fmla="*/ 25 w 80"/>
                  <a:gd name="T7" fmla="*/ 27 h 80"/>
                  <a:gd name="T8" fmla="*/ 24 w 80"/>
                  <a:gd name="T9" fmla="*/ 27 h 80"/>
                  <a:gd name="T10" fmla="*/ 26 w 80"/>
                  <a:gd name="T11" fmla="*/ 25 h 80"/>
                  <a:gd name="T12" fmla="*/ 32 w 80"/>
                  <a:gd name="T13" fmla="*/ 21 h 80"/>
                  <a:gd name="T14" fmla="*/ 40 w 80"/>
                  <a:gd name="T15" fmla="*/ 20 h 80"/>
                  <a:gd name="T16" fmla="*/ 47 w 80"/>
                  <a:gd name="T17" fmla="*/ 21 h 80"/>
                  <a:gd name="T18" fmla="*/ 54 w 80"/>
                  <a:gd name="T19" fmla="*/ 25 h 80"/>
                  <a:gd name="T20" fmla="*/ 55 w 80"/>
                  <a:gd name="T21" fmla="*/ 27 h 80"/>
                  <a:gd name="T22" fmla="*/ 54 w 80"/>
                  <a:gd name="T23" fmla="*/ 27 h 80"/>
                  <a:gd name="T24" fmla="*/ 60 w 80"/>
                  <a:gd name="T25" fmla="*/ 41 h 80"/>
                  <a:gd name="T26" fmla="*/ 40 w 80"/>
                  <a:gd name="T27" fmla="*/ 61 h 80"/>
                  <a:gd name="T28" fmla="*/ 68 w 80"/>
                  <a:gd name="T29" fmla="*/ 11 h 80"/>
                  <a:gd name="T30" fmla="*/ 68 w 80"/>
                  <a:gd name="T31" fmla="*/ 11 h 80"/>
                  <a:gd name="T32" fmla="*/ 55 w 80"/>
                  <a:gd name="T33" fmla="*/ 3 h 80"/>
                  <a:gd name="T34" fmla="*/ 40 w 80"/>
                  <a:gd name="T35" fmla="*/ 0 h 80"/>
                  <a:gd name="T36" fmla="*/ 24 w 80"/>
                  <a:gd name="T37" fmla="*/ 3 h 80"/>
                  <a:gd name="T38" fmla="*/ 11 w 80"/>
                  <a:gd name="T39" fmla="*/ 11 h 80"/>
                  <a:gd name="T40" fmla="*/ 3 w 80"/>
                  <a:gd name="T41" fmla="*/ 24 h 80"/>
                  <a:gd name="T42" fmla="*/ 2 w 80"/>
                  <a:gd name="T43" fmla="*/ 27 h 80"/>
                  <a:gd name="T44" fmla="*/ 0 w 80"/>
                  <a:gd name="T45" fmla="*/ 40 h 80"/>
                  <a:gd name="T46" fmla="*/ 3 w 80"/>
                  <a:gd name="T47" fmla="*/ 55 h 80"/>
                  <a:gd name="T48" fmla="*/ 5 w 80"/>
                  <a:gd name="T49" fmla="*/ 58 h 80"/>
                  <a:gd name="T50" fmla="*/ 11 w 80"/>
                  <a:gd name="T51" fmla="*/ 68 h 80"/>
                  <a:gd name="T52" fmla="*/ 24 w 80"/>
                  <a:gd name="T53" fmla="*/ 76 h 80"/>
                  <a:gd name="T54" fmla="*/ 40 w 80"/>
                  <a:gd name="T55" fmla="*/ 80 h 80"/>
                  <a:gd name="T56" fmla="*/ 55 w 80"/>
                  <a:gd name="T57" fmla="*/ 76 h 80"/>
                  <a:gd name="T58" fmla="*/ 68 w 80"/>
                  <a:gd name="T59" fmla="*/ 68 h 80"/>
                  <a:gd name="T60" fmla="*/ 75 w 80"/>
                  <a:gd name="T61" fmla="*/ 58 h 80"/>
                  <a:gd name="T62" fmla="*/ 77 w 80"/>
                  <a:gd name="T63" fmla="*/ 55 h 80"/>
                  <a:gd name="T64" fmla="*/ 80 w 80"/>
                  <a:gd name="T65" fmla="*/ 40 h 80"/>
                  <a:gd name="T66" fmla="*/ 77 w 80"/>
                  <a:gd name="T67" fmla="*/ 27 h 80"/>
                  <a:gd name="T68" fmla="*/ 77 w 80"/>
                  <a:gd name="T69" fmla="*/ 24 h 80"/>
                  <a:gd name="T70" fmla="*/ 68 w 80"/>
                  <a:gd name="T71" fmla="*/ 1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0" h="80">
                    <a:moveTo>
                      <a:pt x="40" y="61"/>
                    </a:moveTo>
                    <a:lnTo>
                      <a:pt x="40" y="61"/>
                    </a:lnTo>
                    <a:cubicBezTo>
                      <a:pt x="29" y="61"/>
                      <a:pt x="20" y="52"/>
                      <a:pt x="20" y="41"/>
                    </a:cubicBezTo>
                    <a:cubicBezTo>
                      <a:pt x="20" y="35"/>
                      <a:pt x="22" y="31"/>
                      <a:pt x="25" y="27"/>
                    </a:cubicBezTo>
                    <a:lnTo>
                      <a:pt x="24" y="27"/>
                    </a:lnTo>
                    <a:cubicBezTo>
                      <a:pt x="25" y="26"/>
                      <a:pt x="25" y="26"/>
                      <a:pt x="26" y="25"/>
                    </a:cubicBezTo>
                    <a:cubicBezTo>
                      <a:pt x="27" y="24"/>
                      <a:pt x="29" y="22"/>
                      <a:pt x="32" y="21"/>
                    </a:cubicBezTo>
                    <a:cubicBezTo>
                      <a:pt x="34" y="20"/>
                      <a:pt x="37" y="20"/>
                      <a:pt x="40" y="20"/>
                    </a:cubicBezTo>
                    <a:cubicBezTo>
                      <a:pt x="42" y="20"/>
                      <a:pt x="45" y="20"/>
                      <a:pt x="47" y="21"/>
                    </a:cubicBezTo>
                    <a:cubicBezTo>
                      <a:pt x="50" y="22"/>
                      <a:pt x="52" y="24"/>
                      <a:pt x="54" y="25"/>
                    </a:cubicBezTo>
                    <a:cubicBezTo>
                      <a:pt x="54" y="26"/>
                      <a:pt x="54" y="26"/>
                      <a:pt x="55" y="27"/>
                    </a:cubicBezTo>
                    <a:lnTo>
                      <a:pt x="54" y="27"/>
                    </a:lnTo>
                    <a:cubicBezTo>
                      <a:pt x="58" y="31"/>
                      <a:pt x="60" y="35"/>
                      <a:pt x="60" y="41"/>
                    </a:cubicBezTo>
                    <a:cubicBezTo>
                      <a:pt x="60" y="52"/>
                      <a:pt x="51" y="61"/>
                      <a:pt x="40" y="61"/>
                    </a:cubicBezTo>
                    <a:close/>
                    <a:moveTo>
                      <a:pt x="68" y="11"/>
                    </a:moveTo>
                    <a:lnTo>
                      <a:pt x="68" y="11"/>
                    </a:lnTo>
                    <a:cubicBezTo>
                      <a:pt x="64" y="8"/>
                      <a:pt x="60" y="5"/>
                      <a:pt x="55" y="3"/>
                    </a:cubicBezTo>
                    <a:cubicBezTo>
                      <a:pt x="50" y="1"/>
                      <a:pt x="45" y="0"/>
                      <a:pt x="40" y="0"/>
                    </a:cubicBezTo>
                    <a:cubicBezTo>
                      <a:pt x="34" y="0"/>
                      <a:pt x="29" y="1"/>
                      <a:pt x="24" y="3"/>
                    </a:cubicBezTo>
                    <a:cubicBezTo>
                      <a:pt x="19" y="5"/>
                      <a:pt x="15" y="8"/>
                      <a:pt x="11" y="11"/>
                    </a:cubicBezTo>
                    <a:cubicBezTo>
                      <a:pt x="8" y="15"/>
                      <a:pt x="5" y="19"/>
                      <a:pt x="3" y="24"/>
                    </a:cubicBezTo>
                    <a:cubicBezTo>
                      <a:pt x="2" y="25"/>
                      <a:pt x="2" y="26"/>
                      <a:pt x="2" y="27"/>
                    </a:cubicBezTo>
                    <a:cubicBezTo>
                      <a:pt x="0" y="31"/>
                      <a:pt x="0" y="35"/>
                      <a:pt x="0" y="40"/>
                    </a:cubicBezTo>
                    <a:cubicBezTo>
                      <a:pt x="0" y="45"/>
                      <a:pt x="1" y="50"/>
                      <a:pt x="3" y="55"/>
                    </a:cubicBezTo>
                    <a:cubicBezTo>
                      <a:pt x="3" y="56"/>
                      <a:pt x="4" y="57"/>
                      <a:pt x="5" y="58"/>
                    </a:cubicBezTo>
                    <a:cubicBezTo>
                      <a:pt x="6" y="62"/>
                      <a:pt x="9" y="65"/>
                      <a:pt x="11" y="68"/>
                    </a:cubicBezTo>
                    <a:cubicBezTo>
                      <a:pt x="15" y="71"/>
                      <a:pt x="19" y="74"/>
                      <a:pt x="24" y="76"/>
                    </a:cubicBezTo>
                    <a:cubicBezTo>
                      <a:pt x="29" y="78"/>
                      <a:pt x="34" y="80"/>
                      <a:pt x="40" y="80"/>
                    </a:cubicBezTo>
                    <a:cubicBezTo>
                      <a:pt x="45" y="80"/>
                      <a:pt x="50" y="78"/>
                      <a:pt x="55" y="76"/>
                    </a:cubicBezTo>
                    <a:cubicBezTo>
                      <a:pt x="60" y="74"/>
                      <a:pt x="64" y="71"/>
                      <a:pt x="68" y="68"/>
                    </a:cubicBezTo>
                    <a:cubicBezTo>
                      <a:pt x="71" y="65"/>
                      <a:pt x="73" y="62"/>
                      <a:pt x="75" y="58"/>
                    </a:cubicBezTo>
                    <a:cubicBezTo>
                      <a:pt x="75" y="57"/>
                      <a:pt x="76" y="56"/>
                      <a:pt x="77" y="55"/>
                    </a:cubicBezTo>
                    <a:cubicBezTo>
                      <a:pt x="79" y="50"/>
                      <a:pt x="80" y="45"/>
                      <a:pt x="80" y="40"/>
                    </a:cubicBezTo>
                    <a:cubicBezTo>
                      <a:pt x="80" y="35"/>
                      <a:pt x="79" y="31"/>
                      <a:pt x="77" y="27"/>
                    </a:cubicBezTo>
                    <a:cubicBezTo>
                      <a:pt x="77" y="26"/>
                      <a:pt x="77" y="25"/>
                      <a:pt x="77" y="24"/>
                    </a:cubicBezTo>
                    <a:cubicBezTo>
                      <a:pt x="74" y="19"/>
                      <a:pt x="72" y="15"/>
                      <a:pt x="68" y="11"/>
                    </a:cubicBez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3" name="Freeform 11">
                <a:extLst>
                  <a:ext uri="{FF2B5EF4-FFF2-40B4-BE49-F238E27FC236}">
                    <a16:creationId xmlns:a16="http://schemas.microsoft.com/office/drawing/2014/main" id="{98FECCC5-7C4C-886B-01DC-9774B025F1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37"/>
                <a:ext cx="19" cy="5"/>
              </a:xfrm>
              <a:custGeom>
                <a:avLst/>
                <a:gdLst>
                  <a:gd name="T0" fmla="*/ 2 w 31"/>
                  <a:gd name="T1" fmla="*/ 6 h 7"/>
                  <a:gd name="T2" fmla="*/ 2 w 31"/>
                  <a:gd name="T3" fmla="*/ 6 h 7"/>
                  <a:gd name="T4" fmla="*/ 3 w 31"/>
                  <a:gd name="T5" fmla="*/ 6 h 7"/>
                  <a:gd name="T6" fmla="*/ 8 w 31"/>
                  <a:gd name="T7" fmla="*/ 2 h 7"/>
                  <a:gd name="T8" fmla="*/ 8 w 31"/>
                  <a:gd name="T9" fmla="*/ 2 h 7"/>
                  <a:gd name="T10" fmla="*/ 10 w 31"/>
                  <a:gd name="T11" fmla="*/ 2 h 7"/>
                  <a:gd name="T12" fmla="*/ 14 w 31"/>
                  <a:gd name="T13" fmla="*/ 1 h 7"/>
                  <a:gd name="T14" fmla="*/ 16 w 31"/>
                  <a:gd name="T15" fmla="*/ 1 h 7"/>
                  <a:gd name="T16" fmla="*/ 18 w 31"/>
                  <a:gd name="T17" fmla="*/ 1 h 7"/>
                  <a:gd name="T18" fmla="*/ 22 w 31"/>
                  <a:gd name="T19" fmla="*/ 2 h 7"/>
                  <a:gd name="T20" fmla="*/ 23 w 31"/>
                  <a:gd name="T21" fmla="*/ 2 h 7"/>
                  <a:gd name="T22" fmla="*/ 24 w 31"/>
                  <a:gd name="T23" fmla="*/ 2 h 7"/>
                  <a:gd name="T24" fmla="*/ 28 w 31"/>
                  <a:gd name="T25" fmla="*/ 6 h 7"/>
                  <a:gd name="T26" fmla="*/ 29 w 31"/>
                  <a:gd name="T27" fmla="*/ 6 h 7"/>
                  <a:gd name="T28" fmla="*/ 29 w 31"/>
                  <a:gd name="T29" fmla="*/ 6 h 7"/>
                  <a:gd name="T30" fmla="*/ 30 w 31"/>
                  <a:gd name="T31" fmla="*/ 7 h 7"/>
                  <a:gd name="T32" fmla="*/ 31 w 31"/>
                  <a:gd name="T33" fmla="*/ 7 h 7"/>
                  <a:gd name="T34" fmla="*/ 30 w 31"/>
                  <a:gd name="T35" fmla="*/ 5 h 7"/>
                  <a:gd name="T36" fmla="*/ 23 w 31"/>
                  <a:gd name="T37" fmla="*/ 1 h 7"/>
                  <a:gd name="T38" fmla="*/ 16 w 31"/>
                  <a:gd name="T39" fmla="*/ 0 h 7"/>
                  <a:gd name="T40" fmla="*/ 8 w 31"/>
                  <a:gd name="T41" fmla="*/ 1 h 7"/>
                  <a:gd name="T42" fmla="*/ 2 w 31"/>
                  <a:gd name="T43" fmla="*/ 5 h 7"/>
                  <a:gd name="T44" fmla="*/ 0 w 31"/>
                  <a:gd name="T45" fmla="*/ 7 h 7"/>
                  <a:gd name="T46" fmla="*/ 1 w 31"/>
                  <a:gd name="T47" fmla="*/ 7 h 7"/>
                  <a:gd name="T48" fmla="*/ 2 w 31"/>
                  <a:gd name="T49" fmla="*/ 6 h 7"/>
                  <a:gd name="T50" fmla="*/ 2 w 31"/>
                  <a:gd name="T5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" h="7">
                    <a:moveTo>
                      <a:pt x="2" y="6"/>
                    </a:moveTo>
                    <a:lnTo>
                      <a:pt x="2" y="6"/>
                    </a:lnTo>
                    <a:cubicBezTo>
                      <a:pt x="2" y="6"/>
                      <a:pt x="3" y="6"/>
                      <a:pt x="3" y="6"/>
                    </a:cubicBezTo>
                    <a:cubicBezTo>
                      <a:pt x="4" y="4"/>
                      <a:pt x="6" y="3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1" y="1"/>
                      <a:pt x="12" y="1"/>
                      <a:pt x="14" y="1"/>
                    </a:cubicBezTo>
                    <a:cubicBezTo>
                      <a:pt x="14" y="1"/>
                      <a:pt x="15" y="1"/>
                      <a:pt x="16" y="1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9" y="1"/>
                      <a:pt x="20" y="1"/>
                      <a:pt x="22" y="2"/>
                    </a:cubicBezTo>
                    <a:cubicBezTo>
                      <a:pt x="22" y="2"/>
                      <a:pt x="23" y="2"/>
                      <a:pt x="23" y="2"/>
                    </a:cubicBezTo>
                    <a:cubicBezTo>
                      <a:pt x="23" y="2"/>
                      <a:pt x="23" y="2"/>
                      <a:pt x="24" y="2"/>
                    </a:cubicBezTo>
                    <a:cubicBezTo>
                      <a:pt x="25" y="3"/>
                      <a:pt x="27" y="4"/>
                      <a:pt x="28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7"/>
                      <a:pt x="30" y="7"/>
                      <a:pt x="30" y="7"/>
                    </a:cubicBezTo>
                    <a:lnTo>
                      <a:pt x="31" y="7"/>
                    </a:lnTo>
                    <a:cubicBezTo>
                      <a:pt x="30" y="6"/>
                      <a:pt x="30" y="6"/>
                      <a:pt x="30" y="5"/>
                    </a:cubicBezTo>
                    <a:cubicBezTo>
                      <a:pt x="28" y="4"/>
                      <a:pt x="26" y="2"/>
                      <a:pt x="23" y="1"/>
                    </a:cubicBezTo>
                    <a:cubicBezTo>
                      <a:pt x="21" y="0"/>
                      <a:pt x="18" y="0"/>
                      <a:pt x="16" y="0"/>
                    </a:cubicBezTo>
                    <a:cubicBezTo>
                      <a:pt x="13" y="0"/>
                      <a:pt x="10" y="0"/>
                      <a:pt x="8" y="1"/>
                    </a:cubicBezTo>
                    <a:cubicBezTo>
                      <a:pt x="5" y="2"/>
                      <a:pt x="3" y="4"/>
                      <a:pt x="2" y="5"/>
                    </a:cubicBezTo>
                    <a:cubicBezTo>
                      <a:pt x="1" y="6"/>
                      <a:pt x="1" y="6"/>
                      <a:pt x="0" y="7"/>
                    </a:cubicBezTo>
                    <a:lnTo>
                      <a:pt x="1" y="7"/>
                    </a:lnTo>
                    <a:cubicBezTo>
                      <a:pt x="1" y="7"/>
                      <a:pt x="2" y="7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4" name="Freeform 12">
                <a:extLst>
                  <a:ext uri="{FF2B5EF4-FFF2-40B4-BE49-F238E27FC236}">
                    <a16:creationId xmlns:a16="http://schemas.microsoft.com/office/drawing/2014/main" id="{79BB3917-B788-22DA-0C24-CB8E4E8AE9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97" y="2325"/>
                <a:ext cx="50" cy="50"/>
              </a:xfrm>
              <a:custGeom>
                <a:avLst/>
                <a:gdLst>
                  <a:gd name="T0" fmla="*/ 40 w 80"/>
                  <a:gd name="T1" fmla="*/ 60 h 80"/>
                  <a:gd name="T2" fmla="*/ 40 w 80"/>
                  <a:gd name="T3" fmla="*/ 60 h 80"/>
                  <a:gd name="T4" fmla="*/ 20 w 80"/>
                  <a:gd name="T5" fmla="*/ 40 h 80"/>
                  <a:gd name="T6" fmla="*/ 40 w 80"/>
                  <a:gd name="T7" fmla="*/ 20 h 80"/>
                  <a:gd name="T8" fmla="*/ 60 w 80"/>
                  <a:gd name="T9" fmla="*/ 40 h 80"/>
                  <a:gd name="T10" fmla="*/ 40 w 80"/>
                  <a:gd name="T11" fmla="*/ 60 h 80"/>
                  <a:gd name="T12" fmla="*/ 68 w 80"/>
                  <a:gd name="T13" fmla="*/ 11 h 80"/>
                  <a:gd name="T14" fmla="*/ 68 w 80"/>
                  <a:gd name="T15" fmla="*/ 11 h 80"/>
                  <a:gd name="T16" fmla="*/ 55 w 80"/>
                  <a:gd name="T17" fmla="*/ 3 h 80"/>
                  <a:gd name="T18" fmla="*/ 40 w 80"/>
                  <a:gd name="T19" fmla="*/ 0 h 80"/>
                  <a:gd name="T20" fmla="*/ 24 w 80"/>
                  <a:gd name="T21" fmla="*/ 3 h 80"/>
                  <a:gd name="T22" fmla="*/ 12 w 80"/>
                  <a:gd name="T23" fmla="*/ 11 h 80"/>
                  <a:gd name="T24" fmla="*/ 3 w 80"/>
                  <a:gd name="T25" fmla="*/ 24 h 80"/>
                  <a:gd name="T26" fmla="*/ 2 w 80"/>
                  <a:gd name="T27" fmla="*/ 27 h 80"/>
                  <a:gd name="T28" fmla="*/ 0 w 80"/>
                  <a:gd name="T29" fmla="*/ 40 h 80"/>
                  <a:gd name="T30" fmla="*/ 3 w 80"/>
                  <a:gd name="T31" fmla="*/ 55 h 80"/>
                  <a:gd name="T32" fmla="*/ 5 w 80"/>
                  <a:gd name="T33" fmla="*/ 58 h 80"/>
                  <a:gd name="T34" fmla="*/ 12 w 80"/>
                  <a:gd name="T35" fmla="*/ 68 h 80"/>
                  <a:gd name="T36" fmla="*/ 24 w 80"/>
                  <a:gd name="T37" fmla="*/ 76 h 80"/>
                  <a:gd name="T38" fmla="*/ 40 w 80"/>
                  <a:gd name="T39" fmla="*/ 80 h 80"/>
                  <a:gd name="T40" fmla="*/ 55 w 80"/>
                  <a:gd name="T41" fmla="*/ 76 h 80"/>
                  <a:gd name="T42" fmla="*/ 68 w 80"/>
                  <a:gd name="T43" fmla="*/ 68 h 80"/>
                  <a:gd name="T44" fmla="*/ 75 w 80"/>
                  <a:gd name="T45" fmla="*/ 58 h 80"/>
                  <a:gd name="T46" fmla="*/ 77 w 80"/>
                  <a:gd name="T47" fmla="*/ 55 h 80"/>
                  <a:gd name="T48" fmla="*/ 80 w 80"/>
                  <a:gd name="T49" fmla="*/ 40 h 80"/>
                  <a:gd name="T50" fmla="*/ 78 w 80"/>
                  <a:gd name="T51" fmla="*/ 27 h 80"/>
                  <a:gd name="T52" fmla="*/ 77 w 80"/>
                  <a:gd name="T53" fmla="*/ 24 h 80"/>
                  <a:gd name="T54" fmla="*/ 68 w 80"/>
                  <a:gd name="T55" fmla="*/ 1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0" h="80">
                    <a:moveTo>
                      <a:pt x="40" y="60"/>
                    </a:moveTo>
                    <a:lnTo>
                      <a:pt x="40" y="60"/>
                    </a:lnTo>
                    <a:cubicBezTo>
                      <a:pt x="29" y="60"/>
                      <a:pt x="20" y="51"/>
                      <a:pt x="20" y="40"/>
                    </a:cubicBezTo>
                    <a:cubicBezTo>
                      <a:pt x="20" y="28"/>
                      <a:pt x="29" y="20"/>
                      <a:pt x="40" y="20"/>
                    </a:cubicBezTo>
                    <a:cubicBezTo>
                      <a:pt x="51" y="20"/>
                      <a:pt x="60" y="28"/>
                      <a:pt x="60" y="40"/>
                    </a:cubicBezTo>
                    <a:cubicBezTo>
                      <a:pt x="60" y="51"/>
                      <a:pt x="51" y="60"/>
                      <a:pt x="40" y="60"/>
                    </a:cubicBezTo>
                    <a:close/>
                    <a:moveTo>
                      <a:pt x="68" y="11"/>
                    </a:moveTo>
                    <a:lnTo>
                      <a:pt x="68" y="11"/>
                    </a:lnTo>
                    <a:cubicBezTo>
                      <a:pt x="64" y="8"/>
                      <a:pt x="60" y="5"/>
                      <a:pt x="55" y="3"/>
                    </a:cubicBezTo>
                    <a:cubicBezTo>
                      <a:pt x="51" y="1"/>
                      <a:pt x="45" y="0"/>
                      <a:pt x="40" y="0"/>
                    </a:cubicBezTo>
                    <a:cubicBezTo>
                      <a:pt x="34" y="0"/>
                      <a:pt x="29" y="1"/>
                      <a:pt x="24" y="3"/>
                    </a:cubicBezTo>
                    <a:cubicBezTo>
                      <a:pt x="19" y="5"/>
                      <a:pt x="15" y="8"/>
                      <a:pt x="12" y="11"/>
                    </a:cubicBezTo>
                    <a:cubicBezTo>
                      <a:pt x="8" y="15"/>
                      <a:pt x="5" y="19"/>
                      <a:pt x="3" y="24"/>
                    </a:cubicBezTo>
                    <a:cubicBezTo>
                      <a:pt x="3" y="25"/>
                      <a:pt x="2" y="26"/>
                      <a:pt x="2" y="27"/>
                    </a:cubicBezTo>
                    <a:cubicBezTo>
                      <a:pt x="1" y="31"/>
                      <a:pt x="0" y="35"/>
                      <a:pt x="0" y="40"/>
                    </a:cubicBezTo>
                    <a:cubicBezTo>
                      <a:pt x="0" y="45"/>
                      <a:pt x="1" y="50"/>
                      <a:pt x="3" y="55"/>
                    </a:cubicBezTo>
                    <a:cubicBezTo>
                      <a:pt x="3" y="56"/>
                      <a:pt x="4" y="57"/>
                      <a:pt x="5" y="58"/>
                    </a:cubicBezTo>
                    <a:cubicBezTo>
                      <a:pt x="7" y="62"/>
                      <a:pt x="9" y="65"/>
                      <a:pt x="12" y="68"/>
                    </a:cubicBezTo>
                    <a:cubicBezTo>
                      <a:pt x="15" y="71"/>
                      <a:pt x="19" y="74"/>
                      <a:pt x="24" y="76"/>
                    </a:cubicBezTo>
                    <a:cubicBezTo>
                      <a:pt x="29" y="78"/>
                      <a:pt x="34" y="80"/>
                      <a:pt x="40" y="80"/>
                    </a:cubicBezTo>
                    <a:cubicBezTo>
                      <a:pt x="45" y="80"/>
                      <a:pt x="51" y="78"/>
                      <a:pt x="55" y="76"/>
                    </a:cubicBezTo>
                    <a:cubicBezTo>
                      <a:pt x="60" y="74"/>
                      <a:pt x="64" y="71"/>
                      <a:pt x="68" y="68"/>
                    </a:cubicBezTo>
                    <a:cubicBezTo>
                      <a:pt x="71" y="65"/>
                      <a:pt x="73" y="62"/>
                      <a:pt x="75" y="58"/>
                    </a:cubicBezTo>
                    <a:cubicBezTo>
                      <a:pt x="75" y="57"/>
                      <a:pt x="76" y="56"/>
                      <a:pt x="77" y="55"/>
                    </a:cubicBezTo>
                    <a:cubicBezTo>
                      <a:pt x="79" y="50"/>
                      <a:pt x="80" y="45"/>
                      <a:pt x="80" y="40"/>
                    </a:cubicBezTo>
                    <a:cubicBezTo>
                      <a:pt x="80" y="35"/>
                      <a:pt x="79" y="31"/>
                      <a:pt x="78" y="27"/>
                    </a:cubicBezTo>
                    <a:cubicBezTo>
                      <a:pt x="77" y="26"/>
                      <a:pt x="77" y="25"/>
                      <a:pt x="77" y="24"/>
                    </a:cubicBezTo>
                    <a:cubicBezTo>
                      <a:pt x="75" y="19"/>
                      <a:pt x="72" y="15"/>
                      <a:pt x="68" y="11"/>
                    </a:cubicBez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5" name="Freeform 13">
                <a:extLst>
                  <a:ext uri="{FF2B5EF4-FFF2-40B4-BE49-F238E27FC236}">
                    <a16:creationId xmlns:a16="http://schemas.microsoft.com/office/drawing/2014/main" id="{3496CC69-C36D-5D69-C8AF-042AAFCEF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7" y="2335"/>
                <a:ext cx="29" cy="29"/>
              </a:xfrm>
              <a:custGeom>
                <a:avLst/>
                <a:gdLst>
                  <a:gd name="T0" fmla="*/ 20 w 40"/>
                  <a:gd name="T1" fmla="*/ 0 h 40"/>
                  <a:gd name="T2" fmla="*/ 20 w 40"/>
                  <a:gd name="T3" fmla="*/ 0 h 40"/>
                  <a:gd name="T4" fmla="*/ 0 w 40"/>
                  <a:gd name="T5" fmla="*/ 20 h 40"/>
                  <a:gd name="T6" fmla="*/ 20 w 40"/>
                  <a:gd name="T7" fmla="*/ 40 h 40"/>
                  <a:gd name="T8" fmla="*/ 40 w 40"/>
                  <a:gd name="T9" fmla="*/ 20 h 40"/>
                  <a:gd name="T10" fmla="*/ 20 w 40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lnTo>
                      <a:pt x="20" y="0"/>
                    </a:lnTo>
                    <a:cubicBezTo>
                      <a:pt x="9" y="0"/>
                      <a:pt x="0" y="8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8"/>
                      <a:pt x="31" y="0"/>
                      <a:pt x="20" y="0"/>
                    </a:cubicBezTo>
                    <a:close/>
                  </a:path>
                </a:pathLst>
              </a:custGeom>
              <a:solidFill>
                <a:srgbClr val="50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6" name="Freeform 14">
                <a:extLst>
                  <a:ext uri="{FF2B5EF4-FFF2-40B4-BE49-F238E27FC236}">
                    <a16:creationId xmlns:a16="http://schemas.microsoft.com/office/drawing/2014/main" id="{B31764E0-E0BE-1524-6220-0CEA4A6959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5" y="2336"/>
                <a:ext cx="29" cy="29"/>
              </a:xfrm>
              <a:custGeom>
                <a:avLst/>
                <a:gdLst>
                  <a:gd name="T0" fmla="*/ 25 w 40"/>
                  <a:gd name="T1" fmla="*/ 21 h 40"/>
                  <a:gd name="T2" fmla="*/ 25 w 40"/>
                  <a:gd name="T3" fmla="*/ 21 h 40"/>
                  <a:gd name="T4" fmla="*/ 24 w 40"/>
                  <a:gd name="T5" fmla="*/ 23 h 40"/>
                  <a:gd name="T6" fmla="*/ 22 w 40"/>
                  <a:gd name="T7" fmla="*/ 24 h 40"/>
                  <a:gd name="T8" fmla="*/ 20 w 40"/>
                  <a:gd name="T9" fmla="*/ 24 h 40"/>
                  <a:gd name="T10" fmla="*/ 18 w 40"/>
                  <a:gd name="T11" fmla="*/ 24 h 40"/>
                  <a:gd name="T12" fmla="*/ 16 w 40"/>
                  <a:gd name="T13" fmla="*/ 23 h 40"/>
                  <a:gd name="T14" fmla="*/ 14 w 40"/>
                  <a:gd name="T15" fmla="*/ 21 h 40"/>
                  <a:gd name="T16" fmla="*/ 14 w 40"/>
                  <a:gd name="T17" fmla="*/ 19 h 40"/>
                  <a:gd name="T18" fmla="*/ 14 w 40"/>
                  <a:gd name="T19" fmla="*/ 16 h 40"/>
                  <a:gd name="T20" fmla="*/ 16 w 40"/>
                  <a:gd name="T21" fmla="*/ 15 h 40"/>
                  <a:gd name="T22" fmla="*/ 18 w 40"/>
                  <a:gd name="T23" fmla="*/ 13 h 40"/>
                  <a:gd name="T24" fmla="*/ 20 w 40"/>
                  <a:gd name="T25" fmla="*/ 13 h 40"/>
                  <a:gd name="T26" fmla="*/ 22 w 40"/>
                  <a:gd name="T27" fmla="*/ 13 h 40"/>
                  <a:gd name="T28" fmla="*/ 24 w 40"/>
                  <a:gd name="T29" fmla="*/ 14 h 40"/>
                  <a:gd name="T30" fmla="*/ 25 w 40"/>
                  <a:gd name="T31" fmla="*/ 16 h 40"/>
                  <a:gd name="T32" fmla="*/ 25 w 40"/>
                  <a:gd name="T33" fmla="*/ 19 h 40"/>
                  <a:gd name="T34" fmla="*/ 25 w 40"/>
                  <a:gd name="T35" fmla="*/ 21 h 40"/>
                  <a:gd name="T36" fmla="*/ 34 w 40"/>
                  <a:gd name="T37" fmla="*/ 6 h 40"/>
                  <a:gd name="T38" fmla="*/ 34 w 40"/>
                  <a:gd name="T39" fmla="*/ 6 h 40"/>
                  <a:gd name="T40" fmla="*/ 33 w 40"/>
                  <a:gd name="T41" fmla="*/ 5 h 40"/>
                  <a:gd name="T42" fmla="*/ 32 w 40"/>
                  <a:gd name="T43" fmla="*/ 5 h 40"/>
                  <a:gd name="T44" fmla="*/ 28 w 40"/>
                  <a:gd name="T45" fmla="*/ 1 h 40"/>
                  <a:gd name="T46" fmla="*/ 26 w 40"/>
                  <a:gd name="T47" fmla="*/ 1 h 40"/>
                  <a:gd name="T48" fmla="*/ 22 w 40"/>
                  <a:gd name="T49" fmla="*/ 0 h 40"/>
                  <a:gd name="T50" fmla="*/ 20 w 40"/>
                  <a:gd name="T51" fmla="*/ 0 h 40"/>
                  <a:gd name="T52" fmla="*/ 18 w 40"/>
                  <a:gd name="T53" fmla="*/ 0 h 40"/>
                  <a:gd name="T54" fmla="*/ 14 w 40"/>
                  <a:gd name="T55" fmla="*/ 1 h 40"/>
                  <a:gd name="T56" fmla="*/ 12 w 40"/>
                  <a:gd name="T57" fmla="*/ 1 h 40"/>
                  <a:gd name="T58" fmla="*/ 7 w 40"/>
                  <a:gd name="T59" fmla="*/ 5 h 40"/>
                  <a:gd name="T60" fmla="*/ 6 w 40"/>
                  <a:gd name="T61" fmla="*/ 5 h 40"/>
                  <a:gd name="T62" fmla="*/ 6 w 40"/>
                  <a:gd name="T63" fmla="*/ 6 h 40"/>
                  <a:gd name="T64" fmla="*/ 5 w 40"/>
                  <a:gd name="T65" fmla="*/ 6 h 40"/>
                  <a:gd name="T66" fmla="*/ 0 w 40"/>
                  <a:gd name="T67" fmla="*/ 20 h 40"/>
                  <a:gd name="T68" fmla="*/ 20 w 40"/>
                  <a:gd name="T69" fmla="*/ 40 h 40"/>
                  <a:gd name="T70" fmla="*/ 40 w 40"/>
                  <a:gd name="T71" fmla="*/ 20 h 40"/>
                  <a:gd name="T72" fmla="*/ 34 w 40"/>
                  <a:gd name="T73" fmla="*/ 6 h 40"/>
                  <a:gd name="T74" fmla="*/ 34 w 40"/>
                  <a:gd name="T75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0" h="40">
                    <a:moveTo>
                      <a:pt x="25" y="21"/>
                    </a:moveTo>
                    <a:lnTo>
                      <a:pt x="25" y="21"/>
                    </a:lnTo>
                    <a:cubicBezTo>
                      <a:pt x="25" y="21"/>
                      <a:pt x="24" y="22"/>
                      <a:pt x="24" y="23"/>
                    </a:cubicBezTo>
                    <a:cubicBezTo>
                      <a:pt x="23" y="23"/>
                      <a:pt x="23" y="23"/>
                      <a:pt x="22" y="24"/>
                    </a:cubicBezTo>
                    <a:cubicBezTo>
                      <a:pt x="21" y="24"/>
                      <a:pt x="20" y="24"/>
                      <a:pt x="20" y="24"/>
                    </a:cubicBezTo>
                    <a:cubicBezTo>
                      <a:pt x="19" y="24"/>
                      <a:pt x="18" y="24"/>
                      <a:pt x="18" y="24"/>
                    </a:cubicBezTo>
                    <a:cubicBezTo>
                      <a:pt x="17" y="23"/>
                      <a:pt x="16" y="23"/>
                      <a:pt x="16" y="23"/>
                    </a:cubicBezTo>
                    <a:cubicBezTo>
                      <a:pt x="15" y="22"/>
                      <a:pt x="15" y="21"/>
                      <a:pt x="14" y="21"/>
                    </a:cubicBezTo>
                    <a:cubicBezTo>
                      <a:pt x="14" y="20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4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7" y="14"/>
                      <a:pt x="18" y="13"/>
                    </a:cubicBezTo>
                    <a:cubicBezTo>
                      <a:pt x="18" y="13"/>
                      <a:pt x="19" y="13"/>
                      <a:pt x="20" y="13"/>
                    </a:cubicBezTo>
                    <a:cubicBezTo>
                      <a:pt x="20" y="13"/>
                      <a:pt x="21" y="13"/>
                      <a:pt x="22" y="13"/>
                    </a:cubicBezTo>
                    <a:cubicBezTo>
                      <a:pt x="22" y="14"/>
                      <a:pt x="23" y="14"/>
                      <a:pt x="24" y="14"/>
                    </a:cubicBezTo>
                    <a:cubicBezTo>
                      <a:pt x="24" y="15"/>
                      <a:pt x="25" y="16"/>
                      <a:pt x="25" y="16"/>
                    </a:cubicBezTo>
                    <a:cubicBezTo>
                      <a:pt x="25" y="17"/>
                      <a:pt x="25" y="18"/>
                      <a:pt x="25" y="19"/>
                    </a:cubicBezTo>
                    <a:cubicBezTo>
                      <a:pt x="25" y="19"/>
                      <a:pt x="25" y="20"/>
                      <a:pt x="25" y="21"/>
                    </a:cubicBezTo>
                    <a:close/>
                    <a:moveTo>
                      <a:pt x="34" y="6"/>
                    </a:moveTo>
                    <a:lnTo>
                      <a:pt x="34" y="6"/>
                    </a:lnTo>
                    <a:cubicBezTo>
                      <a:pt x="33" y="6"/>
                      <a:pt x="33" y="6"/>
                      <a:pt x="33" y="5"/>
                    </a:cubicBezTo>
                    <a:cubicBezTo>
                      <a:pt x="33" y="5"/>
                      <a:pt x="33" y="5"/>
                      <a:pt x="32" y="5"/>
                    </a:cubicBezTo>
                    <a:cubicBezTo>
                      <a:pt x="31" y="3"/>
                      <a:pt x="29" y="2"/>
                      <a:pt x="28" y="1"/>
                    </a:cubicBezTo>
                    <a:cubicBezTo>
                      <a:pt x="27" y="1"/>
                      <a:pt x="26" y="1"/>
                      <a:pt x="26" y="1"/>
                    </a:cubicBezTo>
                    <a:cubicBezTo>
                      <a:pt x="24" y="0"/>
                      <a:pt x="23" y="0"/>
                      <a:pt x="22" y="0"/>
                    </a:cubicBezTo>
                    <a:cubicBezTo>
                      <a:pt x="21" y="0"/>
                      <a:pt x="20" y="0"/>
                      <a:pt x="20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6" y="0"/>
                      <a:pt x="15" y="0"/>
                      <a:pt x="14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0" y="2"/>
                      <a:pt x="8" y="3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6"/>
                      <a:pt x="6" y="6"/>
                      <a:pt x="6" y="6"/>
                    </a:cubicBezTo>
                    <a:lnTo>
                      <a:pt x="5" y="6"/>
                    </a:lnTo>
                    <a:cubicBezTo>
                      <a:pt x="2" y="10"/>
                      <a:pt x="0" y="14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14"/>
                      <a:pt x="38" y="10"/>
                      <a:pt x="34" y="6"/>
                    </a:cubicBez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50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7" name="Freeform 15">
                <a:extLst>
                  <a:ext uri="{FF2B5EF4-FFF2-40B4-BE49-F238E27FC236}">
                    <a16:creationId xmlns:a16="http://schemas.microsoft.com/office/drawing/2014/main" id="{EE297C4E-DC16-2A06-FA5F-6563A630A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0" y="2341"/>
                <a:ext cx="0" cy="1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0" y="1"/>
                      <a:pt x="0" y="1"/>
                    </a:cubicBezTo>
                    <a:lnTo>
                      <a:pt x="1" y="1"/>
                    </a:ln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8" name="Freeform 16">
                <a:extLst>
                  <a:ext uri="{FF2B5EF4-FFF2-40B4-BE49-F238E27FC236}">
                    <a16:creationId xmlns:a16="http://schemas.microsoft.com/office/drawing/2014/main" id="{6C5DE8B7-EA36-66C1-6332-B1D986279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0" y="2341"/>
                <a:ext cx="1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19" name="Freeform 17">
                <a:extLst>
                  <a:ext uri="{FF2B5EF4-FFF2-40B4-BE49-F238E27FC236}">
                    <a16:creationId xmlns:a16="http://schemas.microsoft.com/office/drawing/2014/main" id="{ED381B5C-F5F2-97BD-791F-91CE90BE1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7" y="2341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0" name="Freeform 18">
                <a:extLst>
                  <a:ext uri="{FF2B5EF4-FFF2-40B4-BE49-F238E27FC236}">
                    <a16:creationId xmlns:a16="http://schemas.microsoft.com/office/drawing/2014/main" id="{F79B0DFB-082C-CE49-8853-02A8F0FAE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" y="2341"/>
                <a:ext cx="1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21" name="Freeform 19">
                <a:extLst>
                  <a:ext uri="{FF2B5EF4-FFF2-40B4-BE49-F238E27FC236}">
                    <a16:creationId xmlns:a16="http://schemas.microsoft.com/office/drawing/2014/main" id="{296C2ECA-4054-CDDC-078A-E5BDDAA0A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4" y="2345"/>
                <a:ext cx="12" cy="11"/>
              </a:xfrm>
              <a:custGeom>
                <a:avLst/>
                <a:gdLst>
                  <a:gd name="T0" fmla="*/ 10 w 11"/>
                  <a:gd name="T1" fmla="*/ 1 h 11"/>
                  <a:gd name="T2" fmla="*/ 10 w 11"/>
                  <a:gd name="T3" fmla="*/ 1 h 11"/>
                  <a:gd name="T4" fmla="*/ 8 w 11"/>
                  <a:gd name="T5" fmla="*/ 0 h 11"/>
                  <a:gd name="T6" fmla="*/ 6 w 11"/>
                  <a:gd name="T7" fmla="*/ 0 h 11"/>
                  <a:gd name="T8" fmla="*/ 4 w 11"/>
                  <a:gd name="T9" fmla="*/ 0 h 11"/>
                  <a:gd name="T10" fmla="*/ 2 w 11"/>
                  <a:gd name="T11" fmla="*/ 2 h 11"/>
                  <a:gd name="T12" fmla="*/ 0 w 11"/>
                  <a:gd name="T13" fmla="*/ 3 h 11"/>
                  <a:gd name="T14" fmla="*/ 0 w 11"/>
                  <a:gd name="T15" fmla="*/ 6 h 11"/>
                  <a:gd name="T16" fmla="*/ 0 w 11"/>
                  <a:gd name="T17" fmla="*/ 8 h 11"/>
                  <a:gd name="T18" fmla="*/ 2 w 11"/>
                  <a:gd name="T19" fmla="*/ 10 h 11"/>
                  <a:gd name="T20" fmla="*/ 4 w 11"/>
                  <a:gd name="T21" fmla="*/ 11 h 11"/>
                  <a:gd name="T22" fmla="*/ 6 w 11"/>
                  <a:gd name="T23" fmla="*/ 11 h 11"/>
                  <a:gd name="T24" fmla="*/ 8 w 11"/>
                  <a:gd name="T25" fmla="*/ 11 h 11"/>
                  <a:gd name="T26" fmla="*/ 10 w 11"/>
                  <a:gd name="T27" fmla="*/ 10 h 11"/>
                  <a:gd name="T28" fmla="*/ 11 w 11"/>
                  <a:gd name="T29" fmla="*/ 8 h 11"/>
                  <a:gd name="T30" fmla="*/ 11 w 11"/>
                  <a:gd name="T31" fmla="*/ 6 h 11"/>
                  <a:gd name="T32" fmla="*/ 11 w 11"/>
                  <a:gd name="T33" fmla="*/ 3 h 11"/>
                  <a:gd name="T34" fmla="*/ 10 w 11"/>
                  <a:gd name="T35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1">
                    <a:moveTo>
                      <a:pt x="10" y="1"/>
                    </a:moveTo>
                    <a:lnTo>
                      <a:pt x="10" y="1"/>
                    </a:lnTo>
                    <a:cubicBezTo>
                      <a:pt x="9" y="1"/>
                      <a:pt x="9" y="1"/>
                      <a:pt x="8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1"/>
                      <a:pt x="2" y="1"/>
                      <a:pt x="2" y="2"/>
                    </a:cubicBezTo>
                    <a:cubicBezTo>
                      <a:pt x="1" y="2"/>
                      <a:pt x="1" y="3"/>
                      <a:pt x="0" y="3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1" y="8"/>
                      <a:pt x="1" y="9"/>
                      <a:pt x="2" y="10"/>
                    </a:cubicBezTo>
                    <a:cubicBezTo>
                      <a:pt x="2" y="10"/>
                      <a:pt x="3" y="10"/>
                      <a:pt x="4" y="11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6" y="11"/>
                      <a:pt x="7" y="11"/>
                      <a:pt x="8" y="11"/>
                    </a:cubicBezTo>
                    <a:cubicBezTo>
                      <a:pt x="9" y="10"/>
                      <a:pt x="9" y="10"/>
                      <a:pt x="10" y="10"/>
                    </a:cubicBezTo>
                    <a:cubicBezTo>
                      <a:pt x="10" y="9"/>
                      <a:pt x="11" y="8"/>
                      <a:pt x="11" y="8"/>
                    </a:cubicBezTo>
                    <a:cubicBezTo>
                      <a:pt x="11" y="7"/>
                      <a:pt x="11" y="6"/>
                      <a:pt x="11" y="6"/>
                    </a:cubicBezTo>
                    <a:cubicBezTo>
                      <a:pt x="11" y="5"/>
                      <a:pt x="11" y="4"/>
                      <a:pt x="11" y="3"/>
                    </a:cubicBezTo>
                    <a:cubicBezTo>
                      <a:pt x="11" y="3"/>
                      <a:pt x="10" y="2"/>
                      <a:pt x="10" y="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grpSp>
          <p:nvGrpSpPr>
            <p:cNvPr id="395" name="Group 133">
              <a:extLst>
                <a:ext uri="{FF2B5EF4-FFF2-40B4-BE49-F238E27FC236}">
                  <a16:creationId xmlns:a16="http://schemas.microsoft.com/office/drawing/2014/main" id="{5032738C-B4C8-5E31-EEA9-B5892327FD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4067226" y="4615268"/>
              <a:ext cx="268995" cy="171179"/>
              <a:chOff x="6740" y="1489"/>
              <a:chExt cx="264" cy="168"/>
            </a:xfrm>
            <a:solidFill>
              <a:schemeClr val="tx2"/>
            </a:solidFill>
          </p:grpSpPr>
          <p:sp>
            <p:nvSpPr>
              <p:cNvPr id="402" name="Freeform 134">
                <a:extLst>
                  <a:ext uri="{FF2B5EF4-FFF2-40B4-BE49-F238E27FC236}">
                    <a16:creationId xmlns:a16="http://schemas.microsoft.com/office/drawing/2014/main" id="{090FE514-0FA9-F33C-1DD3-761A4ABB08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40" y="1489"/>
                <a:ext cx="264" cy="149"/>
              </a:xfrm>
              <a:custGeom>
                <a:avLst/>
                <a:gdLst>
                  <a:gd name="T0" fmla="*/ 186 w 426"/>
                  <a:gd name="T1" fmla="*/ 80 h 240"/>
                  <a:gd name="T2" fmla="*/ 186 w 426"/>
                  <a:gd name="T3" fmla="*/ 80 h 240"/>
                  <a:gd name="T4" fmla="*/ 186 w 426"/>
                  <a:gd name="T5" fmla="*/ 27 h 240"/>
                  <a:gd name="T6" fmla="*/ 242 w 426"/>
                  <a:gd name="T7" fmla="*/ 27 h 240"/>
                  <a:gd name="T8" fmla="*/ 251 w 426"/>
                  <a:gd name="T9" fmla="*/ 31 h 240"/>
                  <a:gd name="T10" fmla="*/ 301 w 426"/>
                  <a:gd name="T11" fmla="*/ 80 h 240"/>
                  <a:gd name="T12" fmla="*/ 186 w 426"/>
                  <a:gd name="T13" fmla="*/ 80 h 240"/>
                  <a:gd name="T14" fmla="*/ 159 w 426"/>
                  <a:gd name="T15" fmla="*/ 80 h 240"/>
                  <a:gd name="T16" fmla="*/ 159 w 426"/>
                  <a:gd name="T17" fmla="*/ 80 h 240"/>
                  <a:gd name="T18" fmla="*/ 64 w 426"/>
                  <a:gd name="T19" fmla="*/ 80 h 240"/>
                  <a:gd name="T20" fmla="*/ 84 w 426"/>
                  <a:gd name="T21" fmla="*/ 35 h 240"/>
                  <a:gd name="T22" fmla="*/ 90 w 426"/>
                  <a:gd name="T23" fmla="*/ 29 h 240"/>
                  <a:gd name="T24" fmla="*/ 97 w 426"/>
                  <a:gd name="T25" fmla="*/ 27 h 240"/>
                  <a:gd name="T26" fmla="*/ 159 w 426"/>
                  <a:gd name="T27" fmla="*/ 27 h 240"/>
                  <a:gd name="T28" fmla="*/ 159 w 426"/>
                  <a:gd name="T29" fmla="*/ 80 h 240"/>
                  <a:gd name="T30" fmla="*/ 420 w 426"/>
                  <a:gd name="T31" fmla="*/ 129 h 240"/>
                  <a:gd name="T32" fmla="*/ 420 w 426"/>
                  <a:gd name="T33" fmla="*/ 129 h 240"/>
                  <a:gd name="T34" fmla="*/ 403 w 426"/>
                  <a:gd name="T35" fmla="*/ 104 h 240"/>
                  <a:gd name="T36" fmla="*/ 377 w 426"/>
                  <a:gd name="T37" fmla="*/ 87 h 240"/>
                  <a:gd name="T38" fmla="*/ 346 w 426"/>
                  <a:gd name="T39" fmla="*/ 80 h 240"/>
                  <a:gd name="T40" fmla="*/ 338 w 426"/>
                  <a:gd name="T41" fmla="*/ 80 h 240"/>
                  <a:gd name="T42" fmla="*/ 270 w 426"/>
                  <a:gd name="T43" fmla="*/ 12 h 240"/>
                  <a:gd name="T44" fmla="*/ 257 w 426"/>
                  <a:gd name="T45" fmla="*/ 3 h 240"/>
                  <a:gd name="T46" fmla="*/ 242 w 426"/>
                  <a:gd name="T47" fmla="*/ 0 h 240"/>
                  <a:gd name="T48" fmla="*/ 53 w 426"/>
                  <a:gd name="T49" fmla="*/ 0 h 240"/>
                  <a:gd name="T50" fmla="*/ 53 w 426"/>
                  <a:gd name="T51" fmla="*/ 27 h 240"/>
                  <a:gd name="T52" fmla="*/ 59 w 426"/>
                  <a:gd name="T53" fmla="*/ 27 h 240"/>
                  <a:gd name="T54" fmla="*/ 6 w 426"/>
                  <a:gd name="T55" fmla="*/ 144 h 240"/>
                  <a:gd name="T56" fmla="*/ 0 w 426"/>
                  <a:gd name="T57" fmla="*/ 172 h 240"/>
                  <a:gd name="T58" fmla="*/ 0 w 426"/>
                  <a:gd name="T59" fmla="*/ 187 h 240"/>
                  <a:gd name="T60" fmla="*/ 2 w 426"/>
                  <a:gd name="T61" fmla="*/ 204 h 240"/>
                  <a:gd name="T62" fmla="*/ 8 w 426"/>
                  <a:gd name="T63" fmla="*/ 183 h 240"/>
                  <a:gd name="T64" fmla="*/ 24 w 426"/>
                  <a:gd name="T65" fmla="*/ 159 h 240"/>
                  <a:gd name="T66" fmla="*/ 49 w 426"/>
                  <a:gd name="T67" fmla="*/ 142 h 240"/>
                  <a:gd name="T68" fmla="*/ 79 w 426"/>
                  <a:gd name="T69" fmla="*/ 136 h 240"/>
                  <a:gd name="T70" fmla="*/ 110 w 426"/>
                  <a:gd name="T71" fmla="*/ 142 h 240"/>
                  <a:gd name="T72" fmla="*/ 135 w 426"/>
                  <a:gd name="T73" fmla="*/ 159 h 240"/>
                  <a:gd name="T74" fmla="*/ 151 w 426"/>
                  <a:gd name="T75" fmla="*/ 183 h 240"/>
                  <a:gd name="T76" fmla="*/ 157 w 426"/>
                  <a:gd name="T77" fmla="*/ 214 h 240"/>
                  <a:gd name="T78" fmla="*/ 153 w 426"/>
                  <a:gd name="T79" fmla="*/ 240 h 240"/>
                  <a:gd name="T80" fmla="*/ 246 w 426"/>
                  <a:gd name="T81" fmla="*/ 240 h 240"/>
                  <a:gd name="T82" fmla="*/ 242 w 426"/>
                  <a:gd name="T83" fmla="*/ 214 h 240"/>
                  <a:gd name="T84" fmla="*/ 248 w 426"/>
                  <a:gd name="T85" fmla="*/ 183 h 240"/>
                  <a:gd name="T86" fmla="*/ 264 w 426"/>
                  <a:gd name="T87" fmla="*/ 159 h 240"/>
                  <a:gd name="T88" fmla="*/ 289 w 426"/>
                  <a:gd name="T89" fmla="*/ 142 h 240"/>
                  <a:gd name="T90" fmla="*/ 319 w 426"/>
                  <a:gd name="T91" fmla="*/ 136 h 240"/>
                  <a:gd name="T92" fmla="*/ 350 w 426"/>
                  <a:gd name="T93" fmla="*/ 142 h 240"/>
                  <a:gd name="T94" fmla="*/ 375 w 426"/>
                  <a:gd name="T95" fmla="*/ 159 h 240"/>
                  <a:gd name="T96" fmla="*/ 391 w 426"/>
                  <a:gd name="T97" fmla="*/ 183 h 240"/>
                  <a:gd name="T98" fmla="*/ 397 w 426"/>
                  <a:gd name="T99" fmla="*/ 214 h 240"/>
                  <a:gd name="T100" fmla="*/ 393 w 426"/>
                  <a:gd name="T101" fmla="*/ 240 h 240"/>
                  <a:gd name="T102" fmla="*/ 399 w 426"/>
                  <a:gd name="T103" fmla="*/ 240 h 240"/>
                  <a:gd name="T104" fmla="*/ 410 w 426"/>
                  <a:gd name="T105" fmla="*/ 238 h 240"/>
                  <a:gd name="T106" fmla="*/ 418 w 426"/>
                  <a:gd name="T107" fmla="*/ 233 h 240"/>
                  <a:gd name="T108" fmla="*/ 424 w 426"/>
                  <a:gd name="T109" fmla="*/ 224 h 240"/>
                  <a:gd name="T110" fmla="*/ 426 w 426"/>
                  <a:gd name="T111" fmla="*/ 214 h 240"/>
                  <a:gd name="T112" fmla="*/ 426 w 426"/>
                  <a:gd name="T113" fmla="*/ 160 h 240"/>
                  <a:gd name="T114" fmla="*/ 420 w 426"/>
                  <a:gd name="T115" fmla="*/ 1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26" h="240">
                    <a:moveTo>
                      <a:pt x="186" y="80"/>
                    </a:moveTo>
                    <a:lnTo>
                      <a:pt x="186" y="80"/>
                    </a:lnTo>
                    <a:lnTo>
                      <a:pt x="186" y="27"/>
                    </a:lnTo>
                    <a:lnTo>
                      <a:pt x="242" y="27"/>
                    </a:lnTo>
                    <a:cubicBezTo>
                      <a:pt x="245" y="27"/>
                      <a:pt x="249" y="28"/>
                      <a:pt x="251" y="31"/>
                    </a:cubicBezTo>
                    <a:lnTo>
                      <a:pt x="301" y="80"/>
                    </a:lnTo>
                    <a:lnTo>
                      <a:pt x="186" y="80"/>
                    </a:lnTo>
                    <a:close/>
                    <a:moveTo>
                      <a:pt x="159" y="80"/>
                    </a:moveTo>
                    <a:lnTo>
                      <a:pt x="159" y="80"/>
                    </a:lnTo>
                    <a:lnTo>
                      <a:pt x="64" y="80"/>
                    </a:lnTo>
                    <a:lnTo>
                      <a:pt x="84" y="35"/>
                    </a:lnTo>
                    <a:cubicBezTo>
                      <a:pt x="86" y="32"/>
                      <a:pt x="87" y="31"/>
                      <a:pt x="90" y="29"/>
                    </a:cubicBezTo>
                    <a:cubicBezTo>
                      <a:pt x="92" y="28"/>
                      <a:pt x="94" y="27"/>
                      <a:pt x="97" y="27"/>
                    </a:cubicBezTo>
                    <a:lnTo>
                      <a:pt x="159" y="27"/>
                    </a:lnTo>
                    <a:lnTo>
                      <a:pt x="159" y="80"/>
                    </a:lnTo>
                    <a:close/>
                    <a:moveTo>
                      <a:pt x="420" y="129"/>
                    </a:moveTo>
                    <a:lnTo>
                      <a:pt x="420" y="129"/>
                    </a:lnTo>
                    <a:cubicBezTo>
                      <a:pt x="416" y="119"/>
                      <a:pt x="410" y="111"/>
                      <a:pt x="403" y="104"/>
                    </a:cubicBezTo>
                    <a:cubicBezTo>
                      <a:pt x="396" y="97"/>
                      <a:pt x="387" y="91"/>
                      <a:pt x="377" y="87"/>
                    </a:cubicBezTo>
                    <a:cubicBezTo>
                      <a:pt x="368" y="82"/>
                      <a:pt x="357" y="80"/>
                      <a:pt x="346" y="80"/>
                    </a:cubicBezTo>
                    <a:lnTo>
                      <a:pt x="338" y="80"/>
                    </a:lnTo>
                    <a:lnTo>
                      <a:pt x="270" y="12"/>
                    </a:lnTo>
                    <a:cubicBezTo>
                      <a:pt x="266" y="8"/>
                      <a:pt x="262" y="5"/>
                      <a:pt x="257" y="3"/>
                    </a:cubicBezTo>
                    <a:cubicBezTo>
                      <a:pt x="252" y="1"/>
                      <a:pt x="247" y="0"/>
                      <a:pt x="242" y="0"/>
                    </a:cubicBezTo>
                    <a:lnTo>
                      <a:pt x="53" y="0"/>
                    </a:lnTo>
                    <a:lnTo>
                      <a:pt x="53" y="27"/>
                    </a:lnTo>
                    <a:lnTo>
                      <a:pt x="59" y="27"/>
                    </a:lnTo>
                    <a:lnTo>
                      <a:pt x="6" y="144"/>
                    </a:lnTo>
                    <a:cubicBezTo>
                      <a:pt x="2" y="153"/>
                      <a:pt x="0" y="162"/>
                      <a:pt x="0" y="172"/>
                    </a:cubicBezTo>
                    <a:lnTo>
                      <a:pt x="0" y="187"/>
                    </a:lnTo>
                    <a:cubicBezTo>
                      <a:pt x="0" y="193"/>
                      <a:pt x="0" y="198"/>
                      <a:pt x="2" y="204"/>
                    </a:cubicBezTo>
                    <a:cubicBezTo>
                      <a:pt x="3" y="197"/>
                      <a:pt x="5" y="190"/>
                      <a:pt x="8" y="183"/>
                    </a:cubicBezTo>
                    <a:cubicBezTo>
                      <a:pt x="12" y="174"/>
                      <a:pt x="17" y="166"/>
                      <a:pt x="24" y="159"/>
                    </a:cubicBezTo>
                    <a:cubicBezTo>
                      <a:pt x="31" y="152"/>
                      <a:pt x="40" y="146"/>
                      <a:pt x="49" y="142"/>
                    </a:cubicBezTo>
                    <a:cubicBezTo>
                      <a:pt x="58" y="138"/>
                      <a:pt x="69" y="136"/>
                      <a:pt x="79" y="136"/>
                    </a:cubicBezTo>
                    <a:cubicBezTo>
                      <a:pt x="90" y="136"/>
                      <a:pt x="101" y="138"/>
                      <a:pt x="110" y="142"/>
                    </a:cubicBezTo>
                    <a:cubicBezTo>
                      <a:pt x="119" y="146"/>
                      <a:pt x="128" y="152"/>
                      <a:pt x="135" y="159"/>
                    </a:cubicBezTo>
                    <a:cubicBezTo>
                      <a:pt x="142" y="166"/>
                      <a:pt x="147" y="174"/>
                      <a:pt x="151" y="183"/>
                    </a:cubicBezTo>
                    <a:cubicBezTo>
                      <a:pt x="155" y="193"/>
                      <a:pt x="157" y="203"/>
                      <a:pt x="157" y="214"/>
                    </a:cubicBezTo>
                    <a:cubicBezTo>
                      <a:pt x="157" y="223"/>
                      <a:pt x="156" y="232"/>
                      <a:pt x="153" y="240"/>
                    </a:cubicBezTo>
                    <a:lnTo>
                      <a:pt x="246" y="240"/>
                    </a:lnTo>
                    <a:cubicBezTo>
                      <a:pt x="243" y="232"/>
                      <a:pt x="242" y="223"/>
                      <a:pt x="242" y="214"/>
                    </a:cubicBezTo>
                    <a:cubicBezTo>
                      <a:pt x="242" y="203"/>
                      <a:pt x="244" y="193"/>
                      <a:pt x="248" y="183"/>
                    </a:cubicBezTo>
                    <a:cubicBezTo>
                      <a:pt x="252" y="174"/>
                      <a:pt x="257" y="166"/>
                      <a:pt x="264" y="159"/>
                    </a:cubicBezTo>
                    <a:cubicBezTo>
                      <a:pt x="271" y="152"/>
                      <a:pt x="280" y="146"/>
                      <a:pt x="289" y="142"/>
                    </a:cubicBezTo>
                    <a:cubicBezTo>
                      <a:pt x="298" y="138"/>
                      <a:pt x="309" y="136"/>
                      <a:pt x="319" y="136"/>
                    </a:cubicBezTo>
                    <a:cubicBezTo>
                      <a:pt x="330" y="136"/>
                      <a:pt x="341" y="138"/>
                      <a:pt x="350" y="142"/>
                    </a:cubicBezTo>
                    <a:cubicBezTo>
                      <a:pt x="359" y="146"/>
                      <a:pt x="367" y="152"/>
                      <a:pt x="375" y="159"/>
                    </a:cubicBezTo>
                    <a:cubicBezTo>
                      <a:pt x="382" y="166"/>
                      <a:pt x="387" y="174"/>
                      <a:pt x="391" y="183"/>
                    </a:cubicBezTo>
                    <a:cubicBezTo>
                      <a:pt x="395" y="193"/>
                      <a:pt x="397" y="203"/>
                      <a:pt x="397" y="214"/>
                    </a:cubicBezTo>
                    <a:cubicBezTo>
                      <a:pt x="397" y="223"/>
                      <a:pt x="396" y="232"/>
                      <a:pt x="393" y="240"/>
                    </a:cubicBezTo>
                    <a:lnTo>
                      <a:pt x="399" y="240"/>
                    </a:lnTo>
                    <a:cubicBezTo>
                      <a:pt x="403" y="240"/>
                      <a:pt x="407" y="240"/>
                      <a:pt x="410" y="238"/>
                    </a:cubicBezTo>
                    <a:cubicBezTo>
                      <a:pt x="413" y="237"/>
                      <a:pt x="416" y="235"/>
                      <a:pt x="418" y="233"/>
                    </a:cubicBezTo>
                    <a:cubicBezTo>
                      <a:pt x="421" y="230"/>
                      <a:pt x="423" y="227"/>
                      <a:pt x="424" y="224"/>
                    </a:cubicBezTo>
                    <a:cubicBezTo>
                      <a:pt x="425" y="221"/>
                      <a:pt x="426" y="217"/>
                      <a:pt x="426" y="214"/>
                    </a:cubicBezTo>
                    <a:lnTo>
                      <a:pt x="426" y="160"/>
                    </a:lnTo>
                    <a:cubicBezTo>
                      <a:pt x="426" y="149"/>
                      <a:pt x="424" y="139"/>
                      <a:pt x="420" y="129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403" name="Freeform 135">
                <a:extLst>
                  <a:ext uri="{FF2B5EF4-FFF2-40B4-BE49-F238E27FC236}">
                    <a16:creationId xmlns:a16="http://schemas.microsoft.com/office/drawing/2014/main" id="{5D0FCD3B-6D8D-72D6-D745-A073F0E606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4" y="1587"/>
                <a:ext cx="70" cy="70"/>
              </a:xfrm>
              <a:custGeom>
                <a:avLst/>
                <a:gdLst>
                  <a:gd name="T0" fmla="*/ 32 w 113"/>
                  <a:gd name="T1" fmla="*/ 45 h 112"/>
                  <a:gd name="T2" fmla="*/ 32 w 113"/>
                  <a:gd name="T3" fmla="*/ 45 h 112"/>
                  <a:gd name="T4" fmla="*/ 38 w 113"/>
                  <a:gd name="T5" fmla="*/ 37 h 112"/>
                  <a:gd name="T6" fmla="*/ 46 w 113"/>
                  <a:gd name="T7" fmla="*/ 31 h 112"/>
                  <a:gd name="T8" fmla="*/ 57 w 113"/>
                  <a:gd name="T9" fmla="*/ 29 h 112"/>
                  <a:gd name="T10" fmla="*/ 67 w 113"/>
                  <a:gd name="T11" fmla="*/ 31 h 112"/>
                  <a:gd name="T12" fmla="*/ 75 w 113"/>
                  <a:gd name="T13" fmla="*/ 37 h 112"/>
                  <a:gd name="T14" fmla="*/ 81 w 113"/>
                  <a:gd name="T15" fmla="*/ 45 h 112"/>
                  <a:gd name="T16" fmla="*/ 83 w 113"/>
                  <a:gd name="T17" fmla="*/ 56 h 112"/>
                  <a:gd name="T18" fmla="*/ 81 w 113"/>
                  <a:gd name="T19" fmla="*/ 66 h 112"/>
                  <a:gd name="T20" fmla="*/ 75 w 113"/>
                  <a:gd name="T21" fmla="*/ 75 h 112"/>
                  <a:gd name="T22" fmla="*/ 67 w 113"/>
                  <a:gd name="T23" fmla="*/ 80 h 112"/>
                  <a:gd name="T24" fmla="*/ 57 w 113"/>
                  <a:gd name="T25" fmla="*/ 82 h 112"/>
                  <a:gd name="T26" fmla="*/ 46 w 113"/>
                  <a:gd name="T27" fmla="*/ 80 h 112"/>
                  <a:gd name="T28" fmla="*/ 38 w 113"/>
                  <a:gd name="T29" fmla="*/ 75 h 112"/>
                  <a:gd name="T30" fmla="*/ 32 w 113"/>
                  <a:gd name="T31" fmla="*/ 66 h 112"/>
                  <a:gd name="T32" fmla="*/ 30 w 113"/>
                  <a:gd name="T33" fmla="*/ 56 h 112"/>
                  <a:gd name="T34" fmla="*/ 32 w 113"/>
                  <a:gd name="T35" fmla="*/ 45 h 112"/>
                  <a:gd name="T36" fmla="*/ 96 w 113"/>
                  <a:gd name="T37" fmla="*/ 16 h 112"/>
                  <a:gd name="T38" fmla="*/ 96 w 113"/>
                  <a:gd name="T39" fmla="*/ 16 h 112"/>
                  <a:gd name="T40" fmla="*/ 78 w 113"/>
                  <a:gd name="T41" fmla="*/ 4 h 112"/>
                  <a:gd name="T42" fmla="*/ 57 w 113"/>
                  <a:gd name="T43" fmla="*/ 0 h 112"/>
                  <a:gd name="T44" fmla="*/ 35 w 113"/>
                  <a:gd name="T45" fmla="*/ 4 h 112"/>
                  <a:gd name="T46" fmla="*/ 17 w 113"/>
                  <a:gd name="T47" fmla="*/ 16 h 112"/>
                  <a:gd name="T48" fmla="*/ 5 w 113"/>
                  <a:gd name="T49" fmla="*/ 34 h 112"/>
                  <a:gd name="T50" fmla="*/ 0 w 113"/>
                  <a:gd name="T51" fmla="*/ 56 h 112"/>
                  <a:gd name="T52" fmla="*/ 4 w 113"/>
                  <a:gd name="T53" fmla="*/ 76 h 112"/>
                  <a:gd name="T54" fmla="*/ 5 w 113"/>
                  <a:gd name="T55" fmla="*/ 78 h 112"/>
                  <a:gd name="T56" fmla="*/ 17 w 113"/>
                  <a:gd name="T57" fmla="*/ 95 h 112"/>
                  <a:gd name="T58" fmla="*/ 35 w 113"/>
                  <a:gd name="T59" fmla="*/ 108 h 112"/>
                  <a:gd name="T60" fmla="*/ 57 w 113"/>
                  <a:gd name="T61" fmla="*/ 112 h 112"/>
                  <a:gd name="T62" fmla="*/ 78 w 113"/>
                  <a:gd name="T63" fmla="*/ 108 h 112"/>
                  <a:gd name="T64" fmla="*/ 96 w 113"/>
                  <a:gd name="T65" fmla="*/ 95 h 112"/>
                  <a:gd name="T66" fmla="*/ 106 w 113"/>
                  <a:gd name="T67" fmla="*/ 82 h 112"/>
                  <a:gd name="T68" fmla="*/ 108 w 113"/>
                  <a:gd name="T69" fmla="*/ 78 h 112"/>
                  <a:gd name="T70" fmla="*/ 113 w 113"/>
                  <a:gd name="T71" fmla="*/ 56 h 112"/>
                  <a:gd name="T72" fmla="*/ 108 w 113"/>
                  <a:gd name="T73" fmla="*/ 34 h 112"/>
                  <a:gd name="T74" fmla="*/ 96 w 113"/>
                  <a:gd name="T75" fmla="*/ 1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12">
                    <a:moveTo>
                      <a:pt x="32" y="45"/>
                    </a:moveTo>
                    <a:lnTo>
                      <a:pt x="32" y="45"/>
                    </a:lnTo>
                    <a:cubicBezTo>
                      <a:pt x="33" y="42"/>
                      <a:pt x="35" y="39"/>
                      <a:pt x="38" y="37"/>
                    </a:cubicBezTo>
                    <a:cubicBezTo>
                      <a:pt x="40" y="34"/>
                      <a:pt x="43" y="33"/>
                      <a:pt x="46" y="31"/>
                    </a:cubicBezTo>
                    <a:cubicBezTo>
                      <a:pt x="49" y="30"/>
                      <a:pt x="53" y="29"/>
                      <a:pt x="57" y="29"/>
                    </a:cubicBezTo>
                    <a:cubicBezTo>
                      <a:pt x="60" y="29"/>
                      <a:pt x="64" y="30"/>
                      <a:pt x="67" y="31"/>
                    </a:cubicBezTo>
                    <a:cubicBezTo>
                      <a:pt x="70" y="33"/>
                      <a:pt x="73" y="34"/>
                      <a:pt x="75" y="37"/>
                    </a:cubicBezTo>
                    <a:cubicBezTo>
                      <a:pt x="78" y="39"/>
                      <a:pt x="80" y="42"/>
                      <a:pt x="81" y="45"/>
                    </a:cubicBezTo>
                    <a:cubicBezTo>
                      <a:pt x="82" y="49"/>
                      <a:pt x="83" y="52"/>
                      <a:pt x="83" y="56"/>
                    </a:cubicBezTo>
                    <a:cubicBezTo>
                      <a:pt x="83" y="59"/>
                      <a:pt x="82" y="63"/>
                      <a:pt x="81" y="66"/>
                    </a:cubicBezTo>
                    <a:cubicBezTo>
                      <a:pt x="80" y="69"/>
                      <a:pt x="78" y="72"/>
                      <a:pt x="75" y="75"/>
                    </a:cubicBezTo>
                    <a:cubicBezTo>
                      <a:pt x="73" y="77"/>
                      <a:pt x="70" y="79"/>
                      <a:pt x="67" y="80"/>
                    </a:cubicBezTo>
                    <a:cubicBezTo>
                      <a:pt x="64" y="82"/>
                      <a:pt x="60" y="82"/>
                      <a:pt x="57" y="82"/>
                    </a:cubicBezTo>
                    <a:cubicBezTo>
                      <a:pt x="53" y="82"/>
                      <a:pt x="49" y="82"/>
                      <a:pt x="46" y="80"/>
                    </a:cubicBezTo>
                    <a:cubicBezTo>
                      <a:pt x="43" y="79"/>
                      <a:pt x="40" y="77"/>
                      <a:pt x="38" y="75"/>
                    </a:cubicBezTo>
                    <a:cubicBezTo>
                      <a:pt x="35" y="72"/>
                      <a:pt x="33" y="69"/>
                      <a:pt x="32" y="66"/>
                    </a:cubicBezTo>
                    <a:cubicBezTo>
                      <a:pt x="31" y="63"/>
                      <a:pt x="30" y="59"/>
                      <a:pt x="30" y="56"/>
                    </a:cubicBezTo>
                    <a:cubicBezTo>
                      <a:pt x="30" y="52"/>
                      <a:pt x="31" y="49"/>
                      <a:pt x="32" y="45"/>
                    </a:cubicBezTo>
                    <a:close/>
                    <a:moveTo>
                      <a:pt x="96" y="16"/>
                    </a:moveTo>
                    <a:lnTo>
                      <a:pt x="96" y="16"/>
                    </a:lnTo>
                    <a:cubicBezTo>
                      <a:pt x="91" y="11"/>
                      <a:pt x="85" y="7"/>
                      <a:pt x="78" y="4"/>
                    </a:cubicBezTo>
                    <a:cubicBezTo>
                      <a:pt x="72" y="1"/>
                      <a:pt x="64" y="0"/>
                      <a:pt x="57" y="0"/>
                    </a:cubicBezTo>
                    <a:cubicBezTo>
                      <a:pt x="49" y="0"/>
                      <a:pt x="41" y="1"/>
                      <a:pt x="35" y="4"/>
                    </a:cubicBezTo>
                    <a:cubicBezTo>
                      <a:pt x="28" y="7"/>
                      <a:pt x="22" y="11"/>
                      <a:pt x="17" y="16"/>
                    </a:cubicBezTo>
                    <a:cubicBezTo>
                      <a:pt x="12" y="21"/>
                      <a:pt x="8" y="27"/>
                      <a:pt x="5" y="34"/>
                    </a:cubicBezTo>
                    <a:cubicBezTo>
                      <a:pt x="2" y="41"/>
                      <a:pt x="0" y="48"/>
                      <a:pt x="0" y="56"/>
                    </a:cubicBezTo>
                    <a:cubicBezTo>
                      <a:pt x="0" y="63"/>
                      <a:pt x="2" y="69"/>
                      <a:pt x="4" y="76"/>
                    </a:cubicBezTo>
                    <a:cubicBezTo>
                      <a:pt x="4" y="76"/>
                      <a:pt x="4" y="77"/>
                      <a:pt x="5" y="78"/>
                    </a:cubicBezTo>
                    <a:cubicBezTo>
                      <a:pt x="8" y="84"/>
                      <a:pt x="12" y="90"/>
                      <a:pt x="17" y="95"/>
                    </a:cubicBezTo>
                    <a:cubicBezTo>
                      <a:pt x="22" y="101"/>
                      <a:pt x="28" y="105"/>
                      <a:pt x="35" y="108"/>
                    </a:cubicBezTo>
                    <a:cubicBezTo>
                      <a:pt x="41" y="110"/>
                      <a:pt x="49" y="112"/>
                      <a:pt x="57" y="112"/>
                    </a:cubicBezTo>
                    <a:cubicBezTo>
                      <a:pt x="64" y="112"/>
                      <a:pt x="72" y="110"/>
                      <a:pt x="78" y="108"/>
                    </a:cubicBezTo>
                    <a:cubicBezTo>
                      <a:pt x="85" y="105"/>
                      <a:pt x="91" y="101"/>
                      <a:pt x="96" y="95"/>
                    </a:cubicBezTo>
                    <a:cubicBezTo>
                      <a:pt x="100" y="92"/>
                      <a:pt x="103" y="87"/>
                      <a:pt x="106" y="82"/>
                    </a:cubicBezTo>
                    <a:cubicBezTo>
                      <a:pt x="107" y="81"/>
                      <a:pt x="108" y="79"/>
                      <a:pt x="108" y="78"/>
                    </a:cubicBezTo>
                    <a:cubicBezTo>
                      <a:pt x="111" y="71"/>
                      <a:pt x="113" y="64"/>
                      <a:pt x="113" y="56"/>
                    </a:cubicBezTo>
                    <a:cubicBezTo>
                      <a:pt x="113" y="48"/>
                      <a:pt x="111" y="41"/>
                      <a:pt x="108" y="34"/>
                    </a:cubicBezTo>
                    <a:cubicBezTo>
                      <a:pt x="105" y="27"/>
                      <a:pt x="101" y="21"/>
                      <a:pt x="96" y="1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404" name="Freeform 136">
                <a:extLst>
                  <a:ext uri="{FF2B5EF4-FFF2-40B4-BE49-F238E27FC236}">
                    <a16:creationId xmlns:a16="http://schemas.microsoft.com/office/drawing/2014/main" id="{417FE748-BB15-14E3-261D-E6C1546E47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03" y="1587"/>
                <a:ext cx="70" cy="70"/>
              </a:xfrm>
              <a:custGeom>
                <a:avLst/>
                <a:gdLst>
                  <a:gd name="T0" fmla="*/ 32 w 113"/>
                  <a:gd name="T1" fmla="*/ 45 h 112"/>
                  <a:gd name="T2" fmla="*/ 32 w 113"/>
                  <a:gd name="T3" fmla="*/ 45 h 112"/>
                  <a:gd name="T4" fmla="*/ 38 w 113"/>
                  <a:gd name="T5" fmla="*/ 37 h 112"/>
                  <a:gd name="T6" fmla="*/ 46 w 113"/>
                  <a:gd name="T7" fmla="*/ 31 h 112"/>
                  <a:gd name="T8" fmla="*/ 56 w 113"/>
                  <a:gd name="T9" fmla="*/ 29 h 112"/>
                  <a:gd name="T10" fmla="*/ 67 w 113"/>
                  <a:gd name="T11" fmla="*/ 31 h 112"/>
                  <a:gd name="T12" fmla="*/ 75 w 113"/>
                  <a:gd name="T13" fmla="*/ 37 h 112"/>
                  <a:gd name="T14" fmla="*/ 81 w 113"/>
                  <a:gd name="T15" fmla="*/ 45 h 112"/>
                  <a:gd name="T16" fmla="*/ 83 w 113"/>
                  <a:gd name="T17" fmla="*/ 56 h 112"/>
                  <a:gd name="T18" fmla="*/ 81 w 113"/>
                  <a:gd name="T19" fmla="*/ 66 h 112"/>
                  <a:gd name="T20" fmla="*/ 75 w 113"/>
                  <a:gd name="T21" fmla="*/ 75 h 112"/>
                  <a:gd name="T22" fmla="*/ 67 w 113"/>
                  <a:gd name="T23" fmla="*/ 80 h 112"/>
                  <a:gd name="T24" fmla="*/ 56 w 113"/>
                  <a:gd name="T25" fmla="*/ 82 h 112"/>
                  <a:gd name="T26" fmla="*/ 46 w 113"/>
                  <a:gd name="T27" fmla="*/ 80 h 112"/>
                  <a:gd name="T28" fmla="*/ 38 w 113"/>
                  <a:gd name="T29" fmla="*/ 75 h 112"/>
                  <a:gd name="T30" fmla="*/ 32 w 113"/>
                  <a:gd name="T31" fmla="*/ 66 h 112"/>
                  <a:gd name="T32" fmla="*/ 30 w 113"/>
                  <a:gd name="T33" fmla="*/ 56 h 112"/>
                  <a:gd name="T34" fmla="*/ 32 w 113"/>
                  <a:gd name="T35" fmla="*/ 45 h 112"/>
                  <a:gd name="T36" fmla="*/ 108 w 113"/>
                  <a:gd name="T37" fmla="*/ 34 h 112"/>
                  <a:gd name="T38" fmla="*/ 108 w 113"/>
                  <a:gd name="T39" fmla="*/ 34 h 112"/>
                  <a:gd name="T40" fmla="*/ 96 w 113"/>
                  <a:gd name="T41" fmla="*/ 16 h 112"/>
                  <a:gd name="T42" fmla="*/ 78 w 113"/>
                  <a:gd name="T43" fmla="*/ 4 h 112"/>
                  <a:gd name="T44" fmla="*/ 56 w 113"/>
                  <a:gd name="T45" fmla="*/ 0 h 112"/>
                  <a:gd name="T46" fmla="*/ 35 w 113"/>
                  <a:gd name="T47" fmla="*/ 4 h 112"/>
                  <a:gd name="T48" fmla="*/ 17 w 113"/>
                  <a:gd name="T49" fmla="*/ 16 h 112"/>
                  <a:gd name="T50" fmla="*/ 5 w 113"/>
                  <a:gd name="T51" fmla="*/ 34 h 112"/>
                  <a:gd name="T52" fmla="*/ 0 w 113"/>
                  <a:gd name="T53" fmla="*/ 56 h 112"/>
                  <a:gd name="T54" fmla="*/ 5 w 113"/>
                  <a:gd name="T55" fmla="*/ 78 h 112"/>
                  <a:gd name="T56" fmla="*/ 7 w 113"/>
                  <a:gd name="T57" fmla="*/ 82 h 112"/>
                  <a:gd name="T58" fmla="*/ 17 w 113"/>
                  <a:gd name="T59" fmla="*/ 95 h 112"/>
                  <a:gd name="T60" fmla="*/ 35 w 113"/>
                  <a:gd name="T61" fmla="*/ 108 h 112"/>
                  <a:gd name="T62" fmla="*/ 56 w 113"/>
                  <a:gd name="T63" fmla="*/ 112 h 112"/>
                  <a:gd name="T64" fmla="*/ 78 w 113"/>
                  <a:gd name="T65" fmla="*/ 108 h 112"/>
                  <a:gd name="T66" fmla="*/ 96 w 113"/>
                  <a:gd name="T67" fmla="*/ 95 h 112"/>
                  <a:gd name="T68" fmla="*/ 106 w 113"/>
                  <a:gd name="T69" fmla="*/ 82 h 112"/>
                  <a:gd name="T70" fmla="*/ 108 w 113"/>
                  <a:gd name="T71" fmla="*/ 78 h 112"/>
                  <a:gd name="T72" fmla="*/ 113 w 113"/>
                  <a:gd name="T73" fmla="*/ 56 h 112"/>
                  <a:gd name="T74" fmla="*/ 108 w 113"/>
                  <a:gd name="T75" fmla="*/ 3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12">
                    <a:moveTo>
                      <a:pt x="32" y="45"/>
                    </a:moveTo>
                    <a:lnTo>
                      <a:pt x="32" y="45"/>
                    </a:lnTo>
                    <a:cubicBezTo>
                      <a:pt x="33" y="42"/>
                      <a:pt x="35" y="39"/>
                      <a:pt x="38" y="37"/>
                    </a:cubicBezTo>
                    <a:cubicBezTo>
                      <a:pt x="40" y="34"/>
                      <a:pt x="43" y="33"/>
                      <a:pt x="46" y="31"/>
                    </a:cubicBezTo>
                    <a:cubicBezTo>
                      <a:pt x="49" y="30"/>
                      <a:pt x="53" y="29"/>
                      <a:pt x="56" y="29"/>
                    </a:cubicBezTo>
                    <a:cubicBezTo>
                      <a:pt x="60" y="29"/>
                      <a:pt x="64" y="30"/>
                      <a:pt x="67" y="31"/>
                    </a:cubicBezTo>
                    <a:cubicBezTo>
                      <a:pt x="70" y="33"/>
                      <a:pt x="73" y="34"/>
                      <a:pt x="75" y="37"/>
                    </a:cubicBezTo>
                    <a:cubicBezTo>
                      <a:pt x="78" y="39"/>
                      <a:pt x="80" y="42"/>
                      <a:pt x="81" y="45"/>
                    </a:cubicBezTo>
                    <a:cubicBezTo>
                      <a:pt x="82" y="49"/>
                      <a:pt x="83" y="52"/>
                      <a:pt x="83" y="56"/>
                    </a:cubicBezTo>
                    <a:cubicBezTo>
                      <a:pt x="83" y="59"/>
                      <a:pt x="82" y="63"/>
                      <a:pt x="81" y="66"/>
                    </a:cubicBezTo>
                    <a:cubicBezTo>
                      <a:pt x="80" y="69"/>
                      <a:pt x="78" y="72"/>
                      <a:pt x="75" y="75"/>
                    </a:cubicBezTo>
                    <a:cubicBezTo>
                      <a:pt x="73" y="77"/>
                      <a:pt x="70" y="79"/>
                      <a:pt x="67" y="80"/>
                    </a:cubicBezTo>
                    <a:cubicBezTo>
                      <a:pt x="64" y="82"/>
                      <a:pt x="60" y="82"/>
                      <a:pt x="56" y="82"/>
                    </a:cubicBezTo>
                    <a:cubicBezTo>
                      <a:pt x="53" y="82"/>
                      <a:pt x="49" y="82"/>
                      <a:pt x="46" y="80"/>
                    </a:cubicBezTo>
                    <a:cubicBezTo>
                      <a:pt x="43" y="79"/>
                      <a:pt x="40" y="77"/>
                      <a:pt x="38" y="75"/>
                    </a:cubicBezTo>
                    <a:cubicBezTo>
                      <a:pt x="35" y="72"/>
                      <a:pt x="33" y="69"/>
                      <a:pt x="32" y="66"/>
                    </a:cubicBezTo>
                    <a:cubicBezTo>
                      <a:pt x="31" y="63"/>
                      <a:pt x="30" y="59"/>
                      <a:pt x="30" y="56"/>
                    </a:cubicBezTo>
                    <a:cubicBezTo>
                      <a:pt x="30" y="52"/>
                      <a:pt x="31" y="49"/>
                      <a:pt x="32" y="45"/>
                    </a:cubicBezTo>
                    <a:close/>
                    <a:moveTo>
                      <a:pt x="108" y="34"/>
                    </a:moveTo>
                    <a:lnTo>
                      <a:pt x="108" y="34"/>
                    </a:lnTo>
                    <a:cubicBezTo>
                      <a:pt x="105" y="27"/>
                      <a:pt x="101" y="21"/>
                      <a:pt x="96" y="16"/>
                    </a:cubicBezTo>
                    <a:cubicBezTo>
                      <a:pt x="91" y="11"/>
                      <a:pt x="85" y="7"/>
                      <a:pt x="78" y="4"/>
                    </a:cubicBezTo>
                    <a:cubicBezTo>
                      <a:pt x="72" y="1"/>
                      <a:pt x="64" y="0"/>
                      <a:pt x="56" y="0"/>
                    </a:cubicBezTo>
                    <a:cubicBezTo>
                      <a:pt x="49" y="0"/>
                      <a:pt x="41" y="1"/>
                      <a:pt x="35" y="4"/>
                    </a:cubicBezTo>
                    <a:cubicBezTo>
                      <a:pt x="28" y="7"/>
                      <a:pt x="22" y="11"/>
                      <a:pt x="17" y="16"/>
                    </a:cubicBezTo>
                    <a:cubicBezTo>
                      <a:pt x="12" y="21"/>
                      <a:pt x="8" y="27"/>
                      <a:pt x="5" y="34"/>
                    </a:cubicBezTo>
                    <a:cubicBezTo>
                      <a:pt x="2" y="41"/>
                      <a:pt x="0" y="48"/>
                      <a:pt x="0" y="56"/>
                    </a:cubicBezTo>
                    <a:cubicBezTo>
                      <a:pt x="0" y="64"/>
                      <a:pt x="2" y="71"/>
                      <a:pt x="5" y="78"/>
                    </a:cubicBezTo>
                    <a:cubicBezTo>
                      <a:pt x="5" y="79"/>
                      <a:pt x="6" y="81"/>
                      <a:pt x="7" y="82"/>
                    </a:cubicBezTo>
                    <a:cubicBezTo>
                      <a:pt x="10" y="87"/>
                      <a:pt x="13" y="92"/>
                      <a:pt x="17" y="95"/>
                    </a:cubicBezTo>
                    <a:cubicBezTo>
                      <a:pt x="22" y="101"/>
                      <a:pt x="28" y="105"/>
                      <a:pt x="35" y="108"/>
                    </a:cubicBezTo>
                    <a:cubicBezTo>
                      <a:pt x="41" y="110"/>
                      <a:pt x="49" y="112"/>
                      <a:pt x="56" y="112"/>
                    </a:cubicBezTo>
                    <a:cubicBezTo>
                      <a:pt x="64" y="112"/>
                      <a:pt x="72" y="110"/>
                      <a:pt x="78" y="108"/>
                    </a:cubicBezTo>
                    <a:cubicBezTo>
                      <a:pt x="85" y="105"/>
                      <a:pt x="91" y="101"/>
                      <a:pt x="96" y="95"/>
                    </a:cubicBezTo>
                    <a:cubicBezTo>
                      <a:pt x="100" y="92"/>
                      <a:pt x="103" y="87"/>
                      <a:pt x="106" y="82"/>
                    </a:cubicBezTo>
                    <a:cubicBezTo>
                      <a:pt x="107" y="81"/>
                      <a:pt x="108" y="79"/>
                      <a:pt x="108" y="78"/>
                    </a:cubicBezTo>
                    <a:cubicBezTo>
                      <a:pt x="111" y="71"/>
                      <a:pt x="113" y="64"/>
                      <a:pt x="113" y="56"/>
                    </a:cubicBezTo>
                    <a:cubicBezTo>
                      <a:pt x="113" y="48"/>
                      <a:pt x="111" y="41"/>
                      <a:pt x="108" y="3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405" name="Freeform 137">
                <a:extLst>
                  <a:ext uri="{FF2B5EF4-FFF2-40B4-BE49-F238E27FC236}">
                    <a16:creationId xmlns:a16="http://schemas.microsoft.com/office/drawing/2014/main" id="{7DA529C4-F10E-4201-C990-56F858E8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" y="1605"/>
                <a:ext cx="33" cy="33"/>
              </a:xfrm>
              <a:custGeom>
                <a:avLst/>
                <a:gdLst>
                  <a:gd name="T0" fmla="*/ 8 w 53"/>
                  <a:gd name="T1" fmla="*/ 46 h 53"/>
                  <a:gd name="T2" fmla="*/ 8 w 53"/>
                  <a:gd name="T3" fmla="*/ 46 h 53"/>
                  <a:gd name="T4" fmla="*/ 16 w 53"/>
                  <a:gd name="T5" fmla="*/ 51 h 53"/>
                  <a:gd name="T6" fmla="*/ 26 w 53"/>
                  <a:gd name="T7" fmla="*/ 53 h 53"/>
                  <a:gd name="T8" fmla="*/ 37 w 53"/>
                  <a:gd name="T9" fmla="*/ 51 h 53"/>
                  <a:gd name="T10" fmla="*/ 45 w 53"/>
                  <a:gd name="T11" fmla="*/ 46 h 53"/>
                  <a:gd name="T12" fmla="*/ 51 w 53"/>
                  <a:gd name="T13" fmla="*/ 37 h 53"/>
                  <a:gd name="T14" fmla="*/ 53 w 53"/>
                  <a:gd name="T15" fmla="*/ 27 h 53"/>
                  <a:gd name="T16" fmla="*/ 51 w 53"/>
                  <a:gd name="T17" fmla="*/ 16 h 53"/>
                  <a:gd name="T18" fmla="*/ 45 w 53"/>
                  <a:gd name="T19" fmla="*/ 8 h 53"/>
                  <a:gd name="T20" fmla="*/ 37 w 53"/>
                  <a:gd name="T21" fmla="*/ 2 h 53"/>
                  <a:gd name="T22" fmla="*/ 26 w 53"/>
                  <a:gd name="T23" fmla="*/ 0 h 53"/>
                  <a:gd name="T24" fmla="*/ 16 w 53"/>
                  <a:gd name="T25" fmla="*/ 2 h 53"/>
                  <a:gd name="T26" fmla="*/ 8 w 53"/>
                  <a:gd name="T27" fmla="*/ 8 h 53"/>
                  <a:gd name="T28" fmla="*/ 2 w 53"/>
                  <a:gd name="T29" fmla="*/ 16 h 53"/>
                  <a:gd name="T30" fmla="*/ 0 w 53"/>
                  <a:gd name="T31" fmla="*/ 27 h 53"/>
                  <a:gd name="T32" fmla="*/ 2 w 53"/>
                  <a:gd name="T33" fmla="*/ 37 h 53"/>
                  <a:gd name="T34" fmla="*/ 8 w 53"/>
                  <a:gd name="T35" fmla="*/ 4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53">
                    <a:moveTo>
                      <a:pt x="8" y="46"/>
                    </a:moveTo>
                    <a:lnTo>
                      <a:pt x="8" y="46"/>
                    </a:lnTo>
                    <a:cubicBezTo>
                      <a:pt x="10" y="48"/>
                      <a:pt x="13" y="50"/>
                      <a:pt x="16" y="51"/>
                    </a:cubicBezTo>
                    <a:cubicBezTo>
                      <a:pt x="19" y="53"/>
                      <a:pt x="23" y="53"/>
                      <a:pt x="26" y="53"/>
                    </a:cubicBezTo>
                    <a:cubicBezTo>
                      <a:pt x="30" y="53"/>
                      <a:pt x="34" y="53"/>
                      <a:pt x="37" y="51"/>
                    </a:cubicBezTo>
                    <a:cubicBezTo>
                      <a:pt x="40" y="50"/>
                      <a:pt x="43" y="48"/>
                      <a:pt x="45" y="46"/>
                    </a:cubicBezTo>
                    <a:cubicBezTo>
                      <a:pt x="48" y="43"/>
                      <a:pt x="50" y="40"/>
                      <a:pt x="51" y="37"/>
                    </a:cubicBezTo>
                    <a:cubicBezTo>
                      <a:pt x="52" y="34"/>
                      <a:pt x="53" y="30"/>
                      <a:pt x="53" y="27"/>
                    </a:cubicBezTo>
                    <a:cubicBezTo>
                      <a:pt x="53" y="23"/>
                      <a:pt x="52" y="20"/>
                      <a:pt x="51" y="16"/>
                    </a:cubicBezTo>
                    <a:cubicBezTo>
                      <a:pt x="50" y="13"/>
                      <a:pt x="48" y="10"/>
                      <a:pt x="45" y="8"/>
                    </a:cubicBezTo>
                    <a:cubicBezTo>
                      <a:pt x="43" y="5"/>
                      <a:pt x="40" y="4"/>
                      <a:pt x="37" y="2"/>
                    </a:cubicBezTo>
                    <a:cubicBezTo>
                      <a:pt x="34" y="1"/>
                      <a:pt x="30" y="0"/>
                      <a:pt x="26" y="0"/>
                    </a:cubicBezTo>
                    <a:cubicBezTo>
                      <a:pt x="23" y="0"/>
                      <a:pt x="19" y="1"/>
                      <a:pt x="16" y="2"/>
                    </a:cubicBezTo>
                    <a:cubicBezTo>
                      <a:pt x="13" y="4"/>
                      <a:pt x="10" y="5"/>
                      <a:pt x="8" y="8"/>
                    </a:cubicBezTo>
                    <a:cubicBezTo>
                      <a:pt x="5" y="10"/>
                      <a:pt x="3" y="13"/>
                      <a:pt x="2" y="16"/>
                    </a:cubicBezTo>
                    <a:cubicBezTo>
                      <a:pt x="1" y="20"/>
                      <a:pt x="0" y="23"/>
                      <a:pt x="0" y="27"/>
                    </a:cubicBezTo>
                    <a:cubicBezTo>
                      <a:pt x="0" y="30"/>
                      <a:pt x="1" y="34"/>
                      <a:pt x="2" y="37"/>
                    </a:cubicBezTo>
                    <a:cubicBezTo>
                      <a:pt x="3" y="40"/>
                      <a:pt x="5" y="43"/>
                      <a:pt x="8" y="46"/>
                    </a:cubicBezTo>
                    <a:close/>
                  </a:path>
                </a:pathLst>
              </a:custGeom>
              <a:solidFill>
                <a:srgbClr val="50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406" name="Freeform 138">
                <a:extLst>
                  <a:ext uri="{FF2B5EF4-FFF2-40B4-BE49-F238E27FC236}">
                    <a16:creationId xmlns:a16="http://schemas.microsoft.com/office/drawing/2014/main" id="{7CF1CD29-CB3D-389E-C20B-4CBEE5C28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2" y="1605"/>
                <a:ext cx="33" cy="33"/>
              </a:xfrm>
              <a:custGeom>
                <a:avLst/>
                <a:gdLst>
                  <a:gd name="T0" fmla="*/ 8 w 53"/>
                  <a:gd name="T1" fmla="*/ 46 h 53"/>
                  <a:gd name="T2" fmla="*/ 8 w 53"/>
                  <a:gd name="T3" fmla="*/ 46 h 53"/>
                  <a:gd name="T4" fmla="*/ 16 w 53"/>
                  <a:gd name="T5" fmla="*/ 51 h 53"/>
                  <a:gd name="T6" fmla="*/ 27 w 53"/>
                  <a:gd name="T7" fmla="*/ 53 h 53"/>
                  <a:gd name="T8" fmla="*/ 37 w 53"/>
                  <a:gd name="T9" fmla="*/ 51 h 53"/>
                  <a:gd name="T10" fmla="*/ 45 w 53"/>
                  <a:gd name="T11" fmla="*/ 46 h 53"/>
                  <a:gd name="T12" fmla="*/ 51 w 53"/>
                  <a:gd name="T13" fmla="*/ 37 h 53"/>
                  <a:gd name="T14" fmla="*/ 53 w 53"/>
                  <a:gd name="T15" fmla="*/ 27 h 53"/>
                  <a:gd name="T16" fmla="*/ 51 w 53"/>
                  <a:gd name="T17" fmla="*/ 16 h 53"/>
                  <a:gd name="T18" fmla="*/ 45 w 53"/>
                  <a:gd name="T19" fmla="*/ 8 h 53"/>
                  <a:gd name="T20" fmla="*/ 37 w 53"/>
                  <a:gd name="T21" fmla="*/ 2 h 53"/>
                  <a:gd name="T22" fmla="*/ 27 w 53"/>
                  <a:gd name="T23" fmla="*/ 0 h 53"/>
                  <a:gd name="T24" fmla="*/ 16 w 53"/>
                  <a:gd name="T25" fmla="*/ 2 h 53"/>
                  <a:gd name="T26" fmla="*/ 8 w 53"/>
                  <a:gd name="T27" fmla="*/ 8 h 53"/>
                  <a:gd name="T28" fmla="*/ 2 w 53"/>
                  <a:gd name="T29" fmla="*/ 16 h 53"/>
                  <a:gd name="T30" fmla="*/ 0 w 53"/>
                  <a:gd name="T31" fmla="*/ 27 h 53"/>
                  <a:gd name="T32" fmla="*/ 2 w 53"/>
                  <a:gd name="T33" fmla="*/ 37 h 53"/>
                  <a:gd name="T34" fmla="*/ 8 w 53"/>
                  <a:gd name="T35" fmla="*/ 4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53">
                    <a:moveTo>
                      <a:pt x="8" y="46"/>
                    </a:moveTo>
                    <a:lnTo>
                      <a:pt x="8" y="46"/>
                    </a:lnTo>
                    <a:cubicBezTo>
                      <a:pt x="10" y="48"/>
                      <a:pt x="13" y="50"/>
                      <a:pt x="16" y="51"/>
                    </a:cubicBezTo>
                    <a:cubicBezTo>
                      <a:pt x="19" y="53"/>
                      <a:pt x="23" y="53"/>
                      <a:pt x="27" y="53"/>
                    </a:cubicBezTo>
                    <a:cubicBezTo>
                      <a:pt x="30" y="53"/>
                      <a:pt x="34" y="53"/>
                      <a:pt x="37" y="51"/>
                    </a:cubicBezTo>
                    <a:cubicBezTo>
                      <a:pt x="40" y="50"/>
                      <a:pt x="43" y="48"/>
                      <a:pt x="45" y="46"/>
                    </a:cubicBezTo>
                    <a:cubicBezTo>
                      <a:pt x="48" y="43"/>
                      <a:pt x="50" y="40"/>
                      <a:pt x="51" y="37"/>
                    </a:cubicBezTo>
                    <a:cubicBezTo>
                      <a:pt x="52" y="34"/>
                      <a:pt x="53" y="30"/>
                      <a:pt x="53" y="27"/>
                    </a:cubicBezTo>
                    <a:cubicBezTo>
                      <a:pt x="53" y="23"/>
                      <a:pt x="52" y="20"/>
                      <a:pt x="51" y="16"/>
                    </a:cubicBezTo>
                    <a:cubicBezTo>
                      <a:pt x="50" y="13"/>
                      <a:pt x="48" y="10"/>
                      <a:pt x="45" y="8"/>
                    </a:cubicBezTo>
                    <a:cubicBezTo>
                      <a:pt x="43" y="5"/>
                      <a:pt x="40" y="4"/>
                      <a:pt x="37" y="2"/>
                    </a:cubicBezTo>
                    <a:cubicBezTo>
                      <a:pt x="34" y="1"/>
                      <a:pt x="30" y="0"/>
                      <a:pt x="27" y="0"/>
                    </a:cubicBezTo>
                    <a:cubicBezTo>
                      <a:pt x="23" y="0"/>
                      <a:pt x="19" y="1"/>
                      <a:pt x="16" y="2"/>
                    </a:cubicBezTo>
                    <a:cubicBezTo>
                      <a:pt x="13" y="4"/>
                      <a:pt x="10" y="5"/>
                      <a:pt x="8" y="8"/>
                    </a:cubicBezTo>
                    <a:cubicBezTo>
                      <a:pt x="5" y="10"/>
                      <a:pt x="3" y="13"/>
                      <a:pt x="2" y="16"/>
                    </a:cubicBezTo>
                    <a:cubicBezTo>
                      <a:pt x="1" y="20"/>
                      <a:pt x="0" y="23"/>
                      <a:pt x="0" y="27"/>
                    </a:cubicBezTo>
                    <a:cubicBezTo>
                      <a:pt x="0" y="30"/>
                      <a:pt x="1" y="34"/>
                      <a:pt x="2" y="37"/>
                    </a:cubicBezTo>
                    <a:cubicBezTo>
                      <a:pt x="3" y="40"/>
                      <a:pt x="5" y="43"/>
                      <a:pt x="8" y="46"/>
                    </a:cubicBezTo>
                    <a:close/>
                  </a:path>
                </a:pathLst>
              </a:custGeom>
              <a:solidFill>
                <a:srgbClr val="50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</p:grpSp>
        <p:grpSp>
          <p:nvGrpSpPr>
            <p:cNvPr id="396" name="Group 133">
              <a:extLst>
                <a:ext uri="{FF2B5EF4-FFF2-40B4-BE49-F238E27FC236}">
                  <a16:creationId xmlns:a16="http://schemas.microsoft.com/office/drawing/2014/main" id="{4F38D8B5-0CD5-6F9A-A64F-BF59AAA4F71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3716682" y="4644303"/>
              <a:ext cx="268995" cy="171179"/>
              <a:chOff x="6740" y="1489"/>
              <a:chExt cx="264" cy="168"/>
            </a:xfrm>
            <a:solidFill>
              <a:schemeClr val="tx2"/>
            </a:solidFill>
          </p:grpSpPr>
          <p:sp>
            <p:nvSpPr>
              <p:cNvPr id="397" name="Freeform 134">
                <a:extLst>
                  <a:ext uri="{FF2B5EF4-FFF2-40B4-BE49-F238E27FC236}">
                    <a16:creationId xmlns:a16="http://schemas.microsoft.com/office/drawing/2014/main" id="{030F69D7-681C-0005-9D97-83784D6913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40" y="1489"/>
                <a:ext cx="264" cy="149"/>
              </a:xfrm>
              <a:custGeom>
                <a:avLst/>
                <a:gdLst>
                  <a:gd name="T0" fmla="*/ 186 w 426"/>
                  <a:gd name="T1" fmla="*/ 80 h 240"/>
                  <a:gd name="T2" fmla="*/ 186 w 426"/>
                  <a:gd name="T3" fmla="*/ 80 h 240"/>
                  <a:gd name="T4" fmla="*/ 186 w 426"/>
                  <a:gd name="T5" fmla="*/ 27 h 240"/>
                  <a:gd name="T6" fmla="*/ 242 w 426"/>
                  <a:gd name="T7" fmla="*/ 27 h 240"/>
                  <a:gd name="T8" fmla="*/ 251 w 426"/>
                  <a:gd name="T9" fmla="*/ 31 h 240"/>
                  <a:gd name="T10" fmla="*/ 301 w 426"/>
                  <a:gd name="T11" fmla="*/ 80 h 240"/>
                  <a:gd name="T12" fmla="*/ 186 w 426"/>
                  <a:gd name="T13" fmla="*/ 80 h 240"/>
                  <a:gd name="T14" fmla="*/ 159 w 426"/>
                  <a:gd name="T15" fmla="*/ 80 h 240"/>
                  <a:gd name="T16" fmla="*/ 159 w 426"/>
                  <a:gd name="T17" fmla="*/ 80 h 240"/>
                  <a:gd name="T18" fmla="*/ 64 w 426"/>
                  <a:gd name="T19" fmla="*/ 80 h 240"/>
                  <a:gd name="T20" fmla="*/ 84 w 426"/>
                  <a:gd name="T21" fmla="*/ 35 h 240"/>
                  <a:gd name="T22" fmla="*/ 90 w 426"/>
                  <a:gd name="T23" fmla="*/ 29 h 240"/>
                  <a:gd name="T24" fmla="*/ 97 w 426"/>
                  <a:gd name="T25" fmla="*/ 27 h 240"/>
                  <a:gd name="T26" fmla="*/ 159 w 426"/>
                  <a:gd name="T27" fmla="*/ 27 h 240"/>
                  <a:gd name="T28" fmla="*/ 159 w 426"/>
                  <a:gd name="T29" fmla="*/ 80 h 240"/>
                  <a:gd name="T30" fmla="*/ 420 w 426"/>
                  <a:gd name="T31" fmla="*/ 129 h 240"/>
                  <a:gd name="T32" fmla="*/ 420 w 426"/>
                  <a:gd name="T33" fmla="*/ 129 h 240"/>
                  <a:gd name="T34" fmla="*/ 403 w 426"/>
                  <a:gd name="T35" fmla="*/ 104 h 240"/>
                  <a:gd name="T36" fmla="*/ 377 w 426"/>
                  <a:gd name="T37" fmla="*/ 87 h 240"/>
                  <a:gd name="T38" fmla="*/ 346 w 426"/>
                  <a:gd name="T39" fmla="*/ 80 h 240"/>
                  <a:gd name="T40" fmla="*/ 338 w 426"/>
                  <a:gd name="T41" fmla="*/ 80 h 240"/>
                  <a:gd name="T42" fmla="*/ 270 w 426"/>
                  <a:gd name="T43" fmla="*/ 12 h 240"/>
                  <a:gd name="T44" fmla="*/ 257 w 426"/>
                  <a:gd name="T45" fmla="*/ 3 h 240"/>
                  <a:gd name="T46" fmla="*/ 242 w 426"/>
                  <a:gd name="T47" fmla="*/ 0 h 240"/>
                  <a:gd name="T48" fmla="*/ 53 w 426"/>
                  <a:gd name="T49" fmla="*/ 0 h 240"/>
                  <a:gd name="T50" fmla="*/ 53 w 426"/>
                  <a:gd name="T51" fmla="*/ 27 h 240"/>
                  <a:gd name="T52" fmla="*/ 59 w 426"/>
                  <a:gd name="T53" fmla="*/ 27 h 240"/>
                  <a:gd name="T54" fmla="*/ 6 w 426"/>
                  <a:gd name="T55" fmla="*/ 144 h 240"/>
                  <a:gd name="T56" fmla="*/ 0 w 426"/>
                  <a:gd name="T57" fmla="*/ 172 h 240"/>
                  <a:gd name="T58" fmla="*/ 0 w 426"/>
                  <a:gd name="T59" fmla="*/ 187 h 240"/>
                  <a:gd name="T60" fmla="*/ 2 w 426"/>
                  <a:gd name="T61" fmla="*/ 204 h 240"/>
                  <a:gd name="T62" fmla="*/ 8 w 426"/>
                  <a:gd name="T63" fmla="*/ 183 h 240"/>
                  <a:gd name="T64" fmla="*/ 24 w 426"/>
                  <a:gd name="T65" fmla="*/ 159 h 240"/>
                  <a:gd name="T66" fmla="*/ 49 w 426"/>
                  <a:gd name="T67" fmla="*/ 142 h 240"/>
                  <a:gd name="T68" fmla="*/ 79 w 426"/>
                  <a:gd name="T69" fmla="*/ 136 h 240"/>
                  <a:gd name="T70" fmla="*/ 110 w 426"/>
                  <a:gd name="T71" fmla="*/ 142 h 240"/>
                  <a:gd name="T72" fmla="*/ 135 w 426"/>
                  <a:gd name="T73" fmla="*/ 159 h 240"/>
                  <a:gd name="T74" fmla="*/ 151 w 426"/>
                  <a:gd name="T75" fmla="*/ 183 h 240"/>
                  <a:gd name="T76" fmla="*/ 157 w 426"/>
                  <a:gd name="T77" fmla="*/ 214 h 240"/>
                  <a:gd name="T78" fmla="*/ 153 w 426"/>
                  <a:gd name="T79" fmla="*/ 240 h 240"/>
                  <a:gd name="T80" fmla="*/ 246 w 426"/>
                  <a:gd name="T81" fmla="*/ 240 h 240"/>
                  <a:gd name="T82" fmla="*/ 242 w 426"/>
                  <a:gd name="T83" fmla="*/ 214 h 240"/>
                  <a:gd name="T84" fmla="*/ 248 w 426"/>
                  <a:gd name="T85" fmla="*/ 183 h 240"/>
                  <a:gd name="T86" fmla="*/ 264 w 426"/>
                  <a:gd name="T87" fmla="*/ 159 h 240"/>
                  <a:gd name="T88" fmla="*/ 289 w 426"/>
                  <a:gd name="T89" fmla="*/ 142 h 240"/>
                  <a:gd name="T90" fmla="*/ 319 w 426"/>
                  <a:gd name="T91" fmla="*/ 136 h 240"/>
                  <a:gd name="T92" fmla="*/ 350 w 426"/>
                  <a:gd name="T93" fmla="*/ 142 h 240"/>
                  <a:gd name="T94" fmla="*/ 375 w 426"/>
                  <a:gd name="T95" fmla="*/ 159 h 240"/>
                  <a:gd name="T96" fmla="*/ 391 w 426"/>
                  <a:gd name="T97" fmla="*/ 183 h 240"/>
                  <a:gd name="T98" fmla="*/ 397 w 426"/>
                  <a:gd name="T99" fmla="*/ 214 h 240"/>
                  <a:gd name="T100" fmla="*/ 393 w 426"/>
                  <a:gd name="T101" fmla="*/ 240 h 240"/>
                  <a:gd name="T102" fmla="*/ 399 w 426"/>
                  <a:gd name="T103" fmla="*/ 240 h 240"/>
                  <a:gd name="T104" fmla="*/ 410 w 426"/>
                  <a:gd name="T105" fmla="*/ 238 h 240"/>
                  <a:gd name="T106" fmla="*/ 418 w 426"/>
                  <a:gd name="T107" fmla="*/ 233 h 240"/>
                  <a:gd name="T108" fmla="*/ 424 w 426"/>
                  <a:gd name="T109" fmla="*/ 224 h 240"/>
                  <a:gd name="T110" fmla="*/ 426 w 426"/>
                  <a:gd name="T111" fmla="*/ 214 h 240"/>
                  <a:gd name="T112" fmla="*/ 426 w 426"/>
                  <a:gd name="T113" fmla="*/ 160 h 240"/>
                  <a:gd name="T114" fmla="*/ 420 w 426"/>
                  <a:gd name="T115" fmla="*/ 12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26" h="240">
                    <a:moveTo>
                      <a:pt x="186" y="80"/>
                    </a:moveTo>
                    <a:lnTo>
                      <a:pt x="186" y="80"/>
                    </a:lnTo>
                    <a:lnTo>
                      <a:pt x="186" y="27"/>
                    </a:lnTo>
                    <a:lnTo>
                      <a:pt x="242" y="27"/>
                    </a:lnTo>
                    <a:cubicBezTo>
                      <a:pt x="245" y="27"/>
                      <a:pt x="249" y="28"/>
                      <a:pt x="251" y="31"/>
                    </a:cubicBezTo>
                    <a:lnTo>
                      <a:pt x="301" y="80"/>
                    </a:lnTo>
                    <a:lnTo>
                      <a:pt x="186" y="80"/>
                    </a:lnTo>
                    <a:close/>
                    <a:moveTo>
                      <a:pt x="159" y="80"/>
                    </a:moveTo>
                    <a:lnTo>
                      <a:pt x="159" y="80"/>
                    </a:lnTo>
                    <a:lnTo>
                      <a:pt x="64" y="80"/>
                    </a:lnTo>
                    <a:lnTo>
                      <a:pt x="84" y="35"/>
                    </a:lnTo>
                    <a:cubicBezTo>
                      <a:pt x="86" y="32"/>
                      <a:pt x="87" y="31"/>
                      <a:pt x="90" y="29"/>
                    </a:cubicBezTo>
                    <a:cubicBezTo>
                      <a:pt x="92" y="28"/>
                      <a:pt x="94" y="27"/>
                      <a:pt x="97" y="27"/>
                    </a:cubicBezTo>
                    <a:lnTo>
                      <a:pt x="159" y="27"/>
                    </a:lnTo>
                    <a:lnTo>
                      <a:pt x="159" y="80"/>
                    </a:lnTo>
                    <a:close/>
                    <a:moveTo>
                      <a:pt x="420" y="129"/>
                    </a:moveTo>
                    <a:lnTo>
                      <a:pt x="420" y="129"/>
                    </a:lnTo>
                    <a:cubicBezTo>
                      <a:pt x="416" y="119"/>
                      <a:pt x="410" y="111"/>
                      <a:pt x="403" y="104"/>
                    </a:cubicBezTo>
                    <a:cubicBezTo>
                      <a:pt x="396" y="97"/>
                      <a:pt x="387" y="91"/>
                      <a:pt x="377" y="87"/>
                    </a:cubicBezTo>
                    <a:cubicBezTo>
                      <a:pt x="368" y="82"/>
                      <a:pt x="357" y="80"/>
                      <a:pt x="346" y="80"/>
                    </a:cubicBezTo>
                    <a:lnTo>
                      <a:pt x="338" y="80"/>
                    </a:lnTo>
                    <a:lnTo>
                      <a:pt x="270" y="12"/>
                    </a:lnTo>
                    <a:cubicBezTo>
                      <a:pt x="266" y="8"/>
                      <a:pt x="262" y="5"/>
                      <a:pt x="257" y="3"/>
                    </a:cubicBezTo>
                    <a:cubicBezTo>
                      <a:pt x="252" y="1"/>
                      <a:pt x="247" y="0"/>
                      <a:pt x="242" y="0"/>
                    </a:cubicBezTo>
                    <a:lnTo>
                      <a:pt x="53" y="0"/>
                    </a:lnTo>
                    <a:lnTo>
                      <a:pt x="53" y="27"/>
                    </a:lnTo>
                    <a:lnTo>
                      <a:pt x="59" y="27"/>
                    </a:lnTo>
                    <a:lnTo>
                      <a:pt x="6" y="144"/>
                    </a:lnTo>
                    <a:cubicBezTo>
                      <a:pt x="2" y="153"/>
                      <a:pt x="0" y="162"/>
                      <a:pt x="0" y="172"/>
                    </a:cubicBezTo>
                    <a:lnTo>
                      <a:pt x="0" y="187"/>
                    </a:lnTo>
                    <a:cubicBezTo>
                      <a:pt x="0" y="193"/>
                      <a:pt x="0" y="198"/>
                      <a:pt x="2" y="204"/>
                    </a:cubicBezTo>
                    <a:cubicBezTo>
                      <a:pt x="3" y="197"/>
                      <a:pt x="5" y="190"/>
                      <a:pt x="8" y="183"/>
                    </a:cubicBezTo>
                    <a:cubicBezTo>
                      <a:pt x="12" y="174"/>
                      <a:pt x="17" y="166"/>
                      <a:pt x="24" y="159"/>
                    </a:cubicBezTo>
                    <a:cubicBezTo>
                      <a:pt x="31" y="152"/>
                      <a:pt x="40" y="146"/>
                      <a:pt x="49" y="142"/>
                    </a:cubicBezTo>
                    <a:cubicBezTo>
                      <a:pt x="58" y="138"/>
                      <a:pt x="69" y="136"/>
                      <a:pt x="79" y="136"/>
                    </a:cubicBezTo>
                    <a:cubicBezTo>
                      <a:pt x="90" y="136"/>
                      <a:pt x="101" y="138"/>
                      <a:pt x="110" y="142"/>
                    </a:cubicBezTo>
                    <a:cubicBezTo>
                      <a:pt x="119" y="146"/>
                      <a:pt x="128" y="152"/>
                      <a:pt x="135" y="159"/>
                    </a:cubicBezTo>
                    <a:cubicBezTo>
                      <a:pt x="142" y="166"/>
                      <a:pt x="147" y="174"/>
                      <a:pt x="151" y="183"/>
                    </a:cubicBezTo>
                    <a:cubicBezTo>
                      <a:pt x="155" y="193"/>
                      <a:pt x="157" y="203"/>
                      <a:pt x="157" y="214"/>
                    </a:cubicBezTo>
                    <a:cubicBezTo>
                      <a:pt x="157" y="223"/>
                      <a:pt x="156" y="232"/>
                      <a:pt x="153" y="240"/>
                    </a:cubicBezTo>
                    <a:lnTo>
                      <a:pt x="246" y="240"/>
                    </a:lnTo>
                    <a:cubicBezTo>
                      <a:pt x="243" y="232"/>
                      <a:pt x="242" y="223"/>
                      <a:pt x="242" y="214"/>
                    </a:cubicBezTo>
                    <a:cubicBezTo>
                      <a:pt x="242" y="203"/>
                      <a:pt x="244" y="193"/>
                      <a:pt x="248" y="183"/>
                    </a:cubicBezTo>
                    <a:cubicBezTo>
                      <a:pt x="252" y="174"/>
                      <a:pt x="257" y="166"/>
                      <a:pt x="264" y="159"/>
                    </a:cubicBezTo>
                    <a:cubicBezTo>
                      <a:pt x="271" y="152"/>
                      <a:pt x="280" y="146"/>
                      <a:pt x="289" y="142"/>
                    </a:cubicBezTo>
                    <a:cubicBezTo>
                      <a:pt x="298" y="138"/>
                      <a:pt x="309" y="136"/>
                      <a:pt x="319" y="136"/>
                    </a:cubicBezTo>
                    <a:cubicBezTo>
                      <a:pt x="330" y="136"/>
                      <a:pt x="341" y="138"/>
                      <a:pt x="350" y="142"/>
                    </a:cubicBezTo>
                    <a:cubicBezTo>
                      <a:pt x="359" y="146"/>
                      <a:pt x="367" y="152"/>
                      <a:pt x="375" y="159"/>
                    </a:cubicBezTo>
                    <a:cubicBezTo>
                      <a:pt x="382" y="166"/>
                      <a:pt x="387" y="174"/>
                      <a:pt x="391" y="183"/>
                    </a:cubicBezTo>
                    <a:cubicBezTo>
                      <a:pt x="395" y="193"/>
                      <a:pt x="397" y="203"/>
                      <a:pt x="397" y="214"/>
                    </a:cubicBezTo>
                    <a:cubicBezTo>
                      <a:pt x="397" y="223"/>
                      <a:pt x="396" y="232"/>
                      <a:pt x="393" y="240"/>
                    </a:cubicBezTo>
                    <a:lnTo>
                      <a:pt x="399" y="240"/>
                    </a:lnTo>
                    <a:cubicBezTo>
                      <a:pt x="403" y="240"/>
                      <a:pt x="407" y="240"/>
                      <a:pt x="410" y="238"/>
                    </a:cubicBezTo>
                    <a:cubicBezTo>
                      <a:pt x="413" y="237"/>
                      <a:pt x="416" y="235"/>
                      <a:pt x="418" y="233"/>
                    </a:cubicBezTo>
                    <a:cubicBezTo>
                      <a:pt x="421" y="230"/>
                      <a:pt x="423" y="227"/>
                      <a:pt x="424" y="224"/>
                    </a:cubicBezTo>
                    <a:cubicBezTo>
                      <a:pt x="425" y="221"/>
                      <a:pt x="426" y="217"/>
                      <a:pt x="426" y="214"/>
                    </a:cubicBezTo>
                    <a:lnTo>
                      <a:pt x="426" y="160"/>
                    </a:lnTo>
                    <a:cubicBezTo>
                      <a:pt x="426" y="149"/>
                      <a:pt x="424" y="139"/>
                      <a:pt x="420" y="129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398" name="Freeform 135">
                <a:extLst>
                  <a:ext uri="{FF2B5EF4-FFF2-40B4-BE49-F238E27FC236}">
                    <a16:creationId xmlns:a16="http://schemas.microsoft.com/office/drawing/2014/main" id="{BB2DA970-1D13-1C22-BC98-2666A972A6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4" y="1587"/>
                <a:ext cx="70" cy="70"/>
              </a:xfrm>
              <a:custGeom>
                <a:avLst/>
                <a:gdLst>
                  <a:gd name="T0" fmla="*/ 32 w 113"/>
                  <a:gd name="T1" fmla="*/ 45 h 112"/>
                  <a:gd name="T2" fmla="*/ 32 w 113"/>
                  <a:gd name="T3" fmla="*/ 45 h 112"/>
                  <a:gd name="T4" fmla="*/ 38 w 113"/>
                  <a:gd name="T5" fmla="*/ 37 h 112"/>
                  <a:gd name="T6" fmla="*/ 46 w 113"/>
                  <a:gd name="T7" fmla="*/ 31 h 112"/>
                  <a:gd name="T8" fmla="*/ 57 w 113"/>
                  <a:gd name="T9" fmla="*/ 29 h 112"/>
                  <a:gd name="T10" fmla="*/ 67 w 113"/>
                  <a:gd name="T11" fmla="*/ 31 h 112"/>
                  <a:gd name="T12" fmla="*/ 75 w 113"/>
                  <a:gd name="T13" fmla="*/ 37 h 112"/>
                  <a:gd name="T14" fmla="*/ 81 w 113"/>
                  <a:gd name="T15" fmla="*/ 45 h 112"/>
                  <a:gd name="T16" fmla="*/ 83 w 113"/>
                  <a:gd name="T17" fmla="*/ 56 h 112"/>
                  <a:gd name="T18" fmla="*/ 81 w 113"/>
                  <a:gd name="T19" fmla="*/ 66 h 112"/>
                  <a:gd name="T20" fmla="*/ 75 w 113"/>
                  <a:gd name="T21" fmla="*/ 75 h 112"/>
                  <a:gd name="T22" fmla="*/ 67 w 113"/>
                  <a:gd name="T23" fmla="*/ 80 h 112"/>
                  <a:gd name="T24" fmla="*/ 57 w 113"/>
                  <a:gd name="T25" fmla="*/ 82 h 112"/>
                  <a:gd name="T26" fmla="*/ 46 w 113"/>
                  <a:gd name="T27" fmla="*/ 80 h 112"/>
                  <a:gd name="T28" fmla="*/ 38 w 113"/>
                  <a:gd name="T29" fmla="*/ 75 h 112"/>
                  <a:gd name="T30" fmla="*/ 32 w 113"/>
                  <a:gd name="T31" fmla="*/ 66 h 112"/>
                  <a:gd name="T32" fmla="*/ 30 w 113"/>
                  <a:gd name="T33" fmla="*/ 56 h 112"/>
                  <a:gd name="T34" fmla="*/ 32 w 113"/>
                  <a:gd name="T35" fmla="*/ 45 h 112"/>
                  <a:gd name="T36" fmla="*/ 96 w 113"/>
                  <a:gd name="T37" fmla="*/ 16 h 112"/>
                  <a:gd name="T38" fmla="*/ 96 w 113"/>
                  <a:gd name="T39" fmla="*/ 16 h 112"/>
                  <a:gd name="T40" fmla="*/ 78 w 113"/>
                  <a:gd name="T41" fmla="*/ 4 h 112"/>
                  <a:gd name="T42" fmla="*/ 57 w 113"/>
                  <a:gd name="T43" fmla="*/ 0 h 112"/>
                  <a:gd name="T44" fmla="*/ 35 w 113"/>
                  <a:gd name="T45" fmla="*/ 4 h 112"/>
                  <a:gd name="T46" fmla="*/ 17 w 113"/>
                  <a:gd name="T47" fmla="*/ 16 h 112"/>
                  <a:gd name="T48" fmla="*/ 5 w 113"/>
                  <a:gd name="T49" fmla="*/ 34 h 112"/>
                  <a:gd name="T50" fmla="*/ 0 w 113"/>
                  <a:gd name="T51" fmla="*/ 56 h 112"/>
                  <a:gd name="T52" fmla="*/ 4 w 113"/>
                  <a:gd name="T53" fmla="*/ 76 h 112"/>
                  <a:gd name="T54" fmla="*/ 5 w 113"/>
                  <a:gd name="T55" fmla="*/ 78 h 112"/>
                  <a:gd name="T56" fmla="*/ 17 w 113"/>
                  <a:gd name="T57" fmla="*/ 95 h 112"/>
                  <a:gd name="T58" fmla="*/ 35 w 113"/>
                  <a:gd name="T59" fmla="*/ 108 h 112"/>
                  <a:gd name="T60" fmla="*/ 57 w 113"/>
                  <a:gd name="T61" fmla="*/ 112 h 112"/>
                  <a:gd name="T62" fmla="*/ 78 w 113"/>
                  <a:gd name="T63" fmla="*/ 108 h 112"/>
                  <a:gd name="T64" fmla="*/ 96 w 113"/>
                  <a:gd name="T65" fmla="*/ 95 h 112"/>
                  <a:gd name="T66" fmla="*/ 106 w 113"/>
                  <a:gd name="T67" fmla="*/ 82 h 112"/>
                  <a:gd name="T68" fmla="*/ 108 w 113"/>
                  <a:gd name="T69" fmla="*/ 78 h 112"/>
                  <a:gd name="T70" fmla="*/ 113 w 113"/>
                  <a:gd name="T71" fmla="*/ 56 h 112"/>
                  <a:gd name="T72" fmla="*/ 108 w 113"/>
                  <a:gd name="T73" fmla="*/ 34 h 112"/>
                  <a:gd name="T74" fmla="*/ 96 w 113"/>
                  <a:gd name="T75" fmla="*/ 1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12">
                    <a:moveTo>
                      <a:pt x="32" y="45"/>
                    </a:moveTo>
                    <a:lnTo>
                      <a:pt x="32" y="45"/>
                    </a:lnTo>
                    <a:cubicBezTo>
                      <a:pt x="33" y="42"/>
                      <a:pt x="35" y="39"/>
                      <a:pt x="38" y="37"/>
                    </a:cubicBezTo>
                    <a:cubicBezTo>
                      <a:pt x="40" y="34"/>
                      <a:pt x="43" y="33"/>
                      <a:pt x="46" y="31"/>
                    </a:cubicBezTo>
                    <a:cubicBezTo>
                      <a:pt x="49" y="30"/>
                      <a:pt x="53" y="29"/>
                      <a:pt x="57" y="29"/>
                    </a:cubicBezTo>
                    <a:cubicBezTo>
                      <a:pt x="60" y="29"/>
                      <a:pt x="64" y="30"/>
                      <a:pt x="67" y="31"/>
                    </a:cubicBezTo>
                    <a:cubicBezTo>
                      <a:pt x="70" y="33"/>
                      <a:pt x="73" y="34"/>
                      <a:pt x="75" y="37"/>
                    </a:cubicBezTo>
                    <a:cubicBezTo>
                      <a:pt x="78" y="39"/>
                      <a:pt x="80" y="42"/>
                      <a:pt x="81" y="45"/>
                    </a:cubicBezTo>
                    <a:cubicBezTo>
                      <a:pt x="82" y="49"/>
                      <a:pt x="83" y="52"/>
                      <a:pt x="83" y="56"/>
                    </a:cubicBezTo>
                    <a:cubicBezTo>
                      <a:pt x="83" y="59"/>
                      <a:pt x="82" y="63"/>
                      <a:pt x="81" y="66"/>
                    </a:cubicBezTo>
                    <a:cubicBezTo>
                      <a:pt x="80" y="69"/>
                      <a:pt x="78" y="72"/>
                      <a:pt x="75" y="75"/>
                    </a:cubicBezTo>
                    <a:cubicBezTo>
                      <a:pt x="73" y="77"/>
                      <a:pt x="70" y="79"/>
                      <a:pt x="67" y="80"/>
                    </a:cubicBezTo>
                    <a:cubicBezTo>
                      <a:pt x="64" y="82"/>
                      <a:pt x="60" y="82"/>
                      <a:pt x="57" y="82"/>
                    </a:cubicBezTo>
                    <a:cubicBezTo>
                      <a:pt x="53" y="82"/>
                      <a:pt x="49" y="82"/>
                      <a:pt x="46" y="80"/>
                    </a:cubicBezTo>
                    <a:cubicBezTo>
                      <a:pt x="43" y="79"/>
                      <a:pt x="40" y="77"/>
                      <a:pt x="38" y="75"/>
                    </a:cubicBezTo>
                    <a:cubicBezTo>
                      <a:pt x="35" y="72"/>
                      <a:pt x="33" y="69"/>
                      <a:pt x="32" y="66"/>
                    </a:cubicBezTo>
                    <a:cubicBezTo>
                      <a:pt x="31" y="63"/>
                      <a:pt x="30" y="59"/>
                      <a:pt x="30" y="56"/>
                    </a:cubicBezTo>
                    <a:cubicBezTo>
                      <a:pt x="30" y="52"/>
                      <a:pt x="31" y="49"/>
                      <a:pt x="32" y="45"/>
                    </a:cubicBezTo>
                    <a:close/>
                    <a:moveTo>
                      <a:pt x="96" y="16"/>
                    </a:moveTo>
                    <a:lnTo>
                      <a:pt x="96" y="16"/>
                    </a:lnTo>
                    <a:cubicBezTo>
                      <a:pt x="91" y="11"/>
                      <a:pt x="85" y="7"/>
                      <a:pt x="78" y="4"/>
                    </a:cubicBezTo>
                    <a:cubicBezTo>
                      <a:pt x="72" y="1"/>
                      <a:pt x="64" y="0"/>
                      <a:pt x="57" y="0"/>
                    </a:cubicBezTo>
                    <a:cubicBezTo>
                      <a:pt x="49" y="0"/>
                      <a:pt x="41" y="1"/>
                      <a:pt x="35" y="4"/>
                    </a:cubicBezTo>
                    <a:cubicBezTo>
                      <a:pt x="28" y="7"/>
                      <a:pt x="22" y="11"/>
                      <a:pt x="17" y="16"/>
                    </a:cubicBezTo>
                    <a:cubicBezTo>
                      <a:pt x="12" y="21"/>
                      <a:pt x="8" y="27"/>
                      <a:pt x="5" y="34"/>
                    </a:cubicBezTo>
                    <a:cubicBezTo>
                      <a:pt x="2" y="41"/>
                      <a:pt x="0" y="48"/>
                      <a:pt x="0" y="56"/>
                    </a:cubicBezTo>
                    <a:cubicBezTo>
                      <a:pt x="0" y="63"/>
                      <a:pt x="2" y="69"/>
                      <a:pt x="4" y="76"/>
                    </a:cubicBezTo>
                    <a:cubicBezTo>
                      <a:pt x="4" y="76"/>
                      <a:pt x="4" y="77"/>
                      <a:pt x="5" y="78"/>
                    </a:cubicBezTo>
                    <a:cubicBezTo>
                      <a:pt x="8" y="84"/>
                      <a:pt x="12" y="90"/>
                      <a:pt x="17" y="95"/>
                    </a:cubicBezTo>
                    <a:cubicBezTo>
                      <a:pt x="22" y="101"/>
                      <a:pt x="28" y="105"/>
                      <a:pt x="35" y="108"/>
                    </a:cubicBezTo>
                    <a:cubicBezTo>
                      <a:pt x="41" y="110"/>
                      <a:pt x="49" y="112"/>
                      <a:pt x="57" y="112"/>
                    </a:cubicBezTo>
                    <a:cubicBezTo>
                      <a:pt x="64" y="112"/>
                      <a:pt x="72" y="110"/>
                      <a:pt x="78" y="108"/>
                    </a:cubicBezTo>
                    <a:cubicBezTo>
                      <a:pt x="85" y="105"/>
                      <a:pt x="91" y="101"/>
                      <a:pt x="96" y="95"/>
                    </a:cubicBezTo>
                    <a:cubicBezTo>
                      <a:pt x="100" y="92"/>
                      <a:pt x="103" y="87"/>
                      <a:pt x="106" y="82"/>
                    </a:cubicBezTo>
                    <a:cubicBezTo>
                      <a:pt x="107" y="81"/>
                      <a:pt x="108" y="79"/>
                      <a:pt x="108" y="78"/>
                    </a:cubicBezTo>
                    <a:cubicBezTo>
                      <a:pt x="111" y="71"/>
                      <a:pt x="113" y="64"/>
                      <a:pt x="113" y="56"/>
                    </a:cubicBezTo>
                    <a:cubicBezTo>
                      <a:pt x="113" y="48"/>
                      <a:pt x="111" y="41"/>
                      <a:pt x="108" y="34"/>
                    </a:cubicBezTo>
                    <a:cubicBezTo>
                      <a:pt x="105" y="27"/>
                      <a:pt x="101" y="21"/>
                      <a:pt x="96" y="1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399" name="Freeform 136">
                <a:extLst>
                  <a:ext uri="{FF2B5EF4-FFF2-40B4-BE49-F238E27FC236}">
                    <a16:creationId xmlns:a16="http://schemas.microsoft.com/office/drawing/2014/main" id="{7B95220E-1D22-9CE3-03F5-E43AF8C1DA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03" y="1587"/>
                <a:ext cx="70" cy="70"/>
              </a:xfrm>
              <a:custGeom>
                <a:avLst/>
                <a:gdLst>
                  <a:gd name="T0" fmla="*/ 32 w 113"/>
                  <a:gd name="T1" fmla="*/ 45 h 112"/>
                  <a:gd name="T2" fmla="*/ 32 w 113"/>
                  <a:gd name="T3" fmla="*/ 45 h 112"/>
                  <a:gd name="T4" fmla="*/ 38 w 113"/>
                  <a:gd name="T5" fmla="*/ 37 h 112"/>
                  <a:gd name="T6" fmla="*/ 46 w 113"/>
                  <a:gd name="T7" fmla="*/ 31 h 112"/>
                  <a:gd name="T8" fmla="*/ 56 w 113"/>
                  <a:gd name="T9" fmla="*/ 29 h 112"/>
                  <a:gd name="T10" fmla="*/ 67 w 113"/>
                  <a:gd name="T11" fmla="*/ 31 h 112"/>
                  <a:gd name="T12" fmla="*/ 75 w 113"/>
                  <a:gd name="T13" fmla="*/ 37 h 112"/>
                  <a:gd name="T14" fmla="*/ 81 w 113"/>
                  <a:gd name="T15" fmla="*/ 45 h 112"/>
                  <a:gd name="T16" fmla="*/ 83 w 113"/>
                  <a:gd name="T17" fmla="*/ 56 h 112"/>
                  <a:gd name="T18" fmla="*/ 81 w 113"/>
                  <a:gd name="T19" fmla="*/ 66 h 112"/>
                  <a:gd name="T20" fmla="*/ 75 w 113"/>
                  <a:gd name="T21" fmla="*/ 75 h 112"/>
                  <a:gd name="T22" fmla="*/ 67 w 113"/>
                  <a:gd name="T23" fmla="*/ 80 h 112"/>
                  <a:gd name="T24" fmla="*/ 56 w 113"/>
                  <a:gd name="T25" fmla="*/ 82 h 112"/>
                  <a:gd name="T26" fmla="*/ 46 w 113"/>
                  <a:gd name="T27" fmla="*/ 80 h 112"/>
                  <a:gd name="T28" fmla="*/ 38 w 113"/>
                  <a:gd name="T29" fmla="*/ 75 h 112"/>
                  <a:gd name="T30" fmla="*/ 32 w 113"/>
                  <a:gd name="T31" fmla="*/ 66 h 112"/>
                  <a:gd name="T32" fmla="*/ 30 w 113"/>
                  <a:gd name="T33" fmla="*/ 56 h 112"/>
                  <a:gd name="T34" fmla="*/ 32 w 113"/>
                  <a:gd name="T35" fmla="*/ 45 h 112"/>
                  <a:gd name="T36" fmla="*/ 108 w 113"/>
                  <a:gd name="T37" fmla="*/ 34 h 112"/>
                  <a:gd name="T38" fmla="*/ 108 w 113"/>
                  <a:gd name="T39" fmla="*/ 34 h 112"/>
                  <a:gd name="T40" fmla="*/ 96 w 113"/>
                  <a:gd name="T41" fmla="*/ 16 h 112"/>
                  <a:gd name="T42" fmla="*/ 78 w 113"/>
                  <a:gd name="T43" fmla="*/ 4 h 112"/>
                  <a:gd name="T44" fmla="*/ 56 w 113"/>
                  <a:gd name="T45" fmla="*/ 0 h 112"/>
                  <a:gd name="T46" fmla="*/ 35 w 113"/>
                  <a:gd name="T47" fmla="*/ 4 h 112"/>
                  <a:gd name="T48" fmla="*/ 17 w 113"/>
                  <a:gd name="T49" fmla="*/ 16 h 112"/>
                  <a:gd name="T50" fmla="*/ 5 w 113"/>
                  <a:gd name="T51" fmla="*/ 34 h 112"/>
                  <a:gd name="T52" fmla="*/ 0 w 113"/>
                  <a:gd name="T53" fmla="*/ 56 h 112"/>
                  <a:gd name="T54" fmla="*/ 5 w 113"/>
                  <a:gd name="T55" fmla="*/ 78 h 112"/>
                  <a:gd name="T56" fmla="*/ 7 w 113"/>
                  <a:gd name="T57" fmla="*/ 82 h 112"/>
                  <a:gd name="T58" fmla="*/ 17 w 113"/>
                  <a:gd name="T59" fmla="*/ 95 h 112"/>
                  <a:gd name="T60" fmla="*/ 35 w 113"/>
                  <a:gd name="T61" fmla="*/ 108 h 112"/>
                  <a:gd name="T62" fmla="*/ 56 w 113"/>
                  <a:gd name="T63" fmla="*/ 112 h 112"/>
                  <a:gd name="T64" fmla="*/ 78 w 113"/>
                  <a:gd name="T65" fmla="*/ 108 h 112"/>
                  <a:gd name="T66" fmla="*/ 96 w 113"/>
                  <a:gd name="T67" fmla="*/ 95 h 112"/>
                  <a:gd name="T68" fmla="*/ 106 w 113"/>
                  <a:gd name="T69" fmla="*/ 82 h 112"/>
                  <a:gd name="T70" fmla="*/ 108 w 113"/>
                  <a:gd name="T71" fmla="*/ 78 h 112"/>
                  <a:gd name="T72" fmla="*/ 113 w 113"/>
                  <a:gd name="T73" fmla="*/ 56 h 112"/>
                  <a:gd name="T74" fmla="*/ 108 w 113"/>
                  <a:gd name="T75" fmla="*/ 3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12">
                    <a:moveTo>
                      <a:pt x="32" y="45"/>
                    </a:moveTo>
                    <a:lnTo>
                      <a:pt x="32" y="45"/>
                    </a:lnTo>
                    <a:cubicBezTo>
                      <a:pt x="33" y="42"/>
                      <a:pt x="35" y="39"/>
                      <a:pt x="38" y="37"/>
                    </a:cubicBezTo>
                    <a:cubicBezTo>
                      <a:pt x="40" y="34"/>
                      <a:pt x="43" y="33"/>
                      <a:pt x="46" y="31"/>
                    </a:cubicBezTo>
                    <a:cubicBezTo>
                      <a:pt x="49" y="30"/>
                      <a:pt x="53" y="29"/>
                      <a:pt x="56" y="29"/>
                    </a:cubicBezTo>
                    <a:cubicBezTo>
                      <a:pt x="60" y="29"/>
                      <a:pt x="64" y="30"/>
                      <a:pt x="67" y="31"/>
                    </a:cubicBezTo>
                    <a:cubicBezTo>
                      <a:pt x="70" y="33"/>
                      <a:pt x="73" y="34"/>
                      <a:pt x="75" y="37"/>
                    </a:cubicBezTo>
                    <a:cubicBezTo>
                      <a:pt x="78" y="39"/>
                      <a:pt x="80" y="42"/>
                      <a:pt x="81" y="45"/>
                    </a:cubicBezTo>
                    <a:cubicBezTo>
                      <a:pt x="82" y="49"/>
                      <a:pt x="83" y="52"/>
                      <a:pt x="83" y="56"/>
                    </a:cubicBezTo>
                    <a:cubicBezTo>
                      <a:pt x="83" y="59"/>
                      <a:pt x="82" y="63"/>
                      <a:pt x="81" y="66"/>
                    </a:cubicBezTo>
                    <a:cubicBezTo>
                      <a:pt x="80" y="69"/>
                      <a:pt x="78" y="72"/>
                      <a:pt x="75" y="75"/>
                    </a:cubicBezTo>
                    <a:cubicBezTo>
                      <a:pt x="73" y="77"/>
                      <a:pt x="70" y="79"/>
                      <a:pt x="67" y="80"/>
                    </a:cubicBezTo>
                    <a:cubicBezTo>
                      <a:pt x="64" y="82"/>
                      <a:pt x="60" y="82"/>
                      <a:pt x="56" y="82"/>
                    </a:cubicBezTo>
                    <a:cubicBezTo>
                      <a:pt x="53" y="82"/>
                      <a:pt x="49" y="82"/>
                      <a:pt x="46" y="80"/>
                    </a:cubicBezTo>
                    <a:cubicBezTo>
                      <a:pt x="43" y="79"/>
                      <a:pt x="40" y="77"/>
                      <a:pt x="38" y="75"/>
                    </a:cubicBezTo>
                    <a:cubicBezTo>
                      <a:pt x="35" y="72"/>
                      <a:pt x="33" y="69"/>
                      <a:pt x="32" y="66"/>
                    </a:cubicBezTo>
                    <a:cubicBezTo>
                      <a:pt x="31" y="63"/>
                      <a:pt x="30" y="59"/>
                      <a:pt x="30" y="56"/>
                    </a:cubicBezTo>
                    <a:cubicBezTo>
                      <a:pt x="30" y="52"/>
                      <a:pt x="31" y="49"/>
                      <a:pt x="32" y="45"/>
                    </a:cubicBezTo>
                    <a:close/>
                    <a:moveTo>
                      <a:pt x="108" y="34"/>
                    </a:moveTo>
                    <a:lnTo>
                      <a:pt x="108" y="34"/>
                    </a:lnTo>
                    <a:cubicBezTo>
                      <a:pt x="105" y="27"/>
                      <a:pt x="101" y="21"/>
                      <a:pt x="96" y="16"/>
                    </a:cubicBezTo>
                    <a:cubicBezTo>
                      <a:pt x="91" y="11"/>
                      <a:pt x="85" y="7"/>
                      <a:pt x="78" y="4"/>
                    </a:cubicBezTo>
                    <a:cubicBezTo>
                      <a:pt x="72" y="1"/>
                      <a:pt x="64" y="0"/>
                      <a:pt x="56" y="0"/>
                    </a:cubicBezTo>
                    <a:cubicBezTo>
                      <a:pt x="49" y="0"/>
                      <a:pt x="41" y="1"/>
                      <a:pt x="35" y="4"/>
                    </a:cubicBezTo>
                    <a:cubicBezTo>
                      <a:pt x="28" y="7"/>
                      <a:pt x="22" y="11"/>
                      <a:pt x="17" y="16"/>
                    </a:cubicBezTo>
                    <a:cubicBezTo>
                      <a:pt x="12" y="21"/>
                      <a:pt x="8" y="27"/>
                      <a:pt x="5" y="34"/>
                    </a:cubicBezTo>
                    <a:cubicBezTo>
                      <a:pt x="2" y="41"/>
                      <a:pt x="0" y="48"/>
                      <a:pt x="0" y="56"/>
                    </a:cubicBezTo>
                    <a:cubicBezTo>
                      <a:pt x="0" y="64"/>
                      <a:pt x="2" y="71"/>
                      <a:pt x="5" y="78"/>
                    </a:cubicBezTo>
                    <a:cubicBezTo>
                      <a:pt x="5" y="79"/>
                      <a:pt x="6" y="81"/>
                      <a:pt x="7" y="82"/>
                    </a:cubicBezTo>
                    <a:cubicBezTo>
                      <a:pt x="10" y="87"/>
                      <a:pt x="13" y="92"/>
                      <a:pt x="17" y="95"/>
                    </a:cubicBezTo>
                    <a:cubicBezTo>
                      <a:pt x="22" y="101"/>
                      <a:pt x="28" y="105"/>
                      <a:pt x="35" y="108"/>
                    </a:cubicBezTo>
                    <a:cubicBezTo>
                      <a:pt x="41" y="110"/>
                      <a:pt x="49" y="112"/>
                      <a:pt x="56" y="112"/>
                    </a:cubicBezTo>
                    <a:cubicBezTo>
                      <a:pt x="64" y="112"/>
                      <a:pt x="72" y="110"/>
                      <a:pt x="78" y="108"/>
                    </a:cubicBezTo>
                    <a:cubicBezTo>
                      <a:pt x="85" y="105"/>
                      <a:pt x="91" y="101"/>
                      <a:pt x="96" y="95"/>
                    </a:cubicBezTo>
                    <a:cubicBezTo>
                      <a:pt x="100" y="92"/>
                      <a:pt x="103" y="87"/>
                      <a:pt x="106" y="82"/>
                    </a:cubicBezTo>
                    <a:cubicBezTo>
                      <a:pt x="107" y="81"/>
                      <a:pt x="108" y="79"/>
                      <a:pt x="108" y="78"/>
                    </a:cubicBezTo>
                    <a:cubicBezTo>
                      <a:pt x="111" y="71"/>
                      <a:pt x="113" y="64"/>
                      <a:pt x="113" y="56"/>
                    </a:cubicBezTo>
                    <a:cubicBezTo>
                      <a:pt x="113" y="48"/>
                      <a:pt x="111" y="41"/>
                      <a:pt x="108" y="3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400" name="Freeform 137">
                <a:extLst>
                  <a:ext uri="{FF2B5EF4-FFF2-40B4-BE49-F238E27FC236}">
                    <a16:creationId xmlns:a16="http://schemas.microsoft.com/office/drawing/2014/main" id="{EEAA3570-61F6-E075-418F-7FE19EC98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3" y="1605"/>
                <a:ext cx="33" cy="33"/>
              </a:xfrm>
              <a:custGeom>
                <a:avLst/>
                <a:gdLst>
                  <a:gd name="T0" fmla="*/ 8 w 53"/>
                  <a:gd name="T1" fmla="*/ 46 h 53"/>
                  <a:gd name="T2" fmla="*/ 8 w 53"/>
                  <a:gd name="T3" fmla="*/ 46 h 53"/>
                  <a:gd name="T4" fmla="*/ 16 w 53"/>
                  <a:gd name="T5" fmla="*/ 51 h 53"/>
                  <a:gd name="T6" fmla="*/ 26 w 53"/>
                  <a:gd name="T7" fmla="*/ 53 h 53"/>
                  <a:gd name="T8" fmla="*/ 37 w 53"/>
                  <a:gd name="T9" fmla="*/ 51 h 53"/>
                  <a:gd name="T10" fmla="*/ 45 w 53"/>
                  <a:gd name="T11" fmla="*/ 46 h 53"/>
                  <a:gd name="T12" fmla="*/ 51 w 53"/>
                  <a:gd name="T13" fmla="*/ 37 h 53"/>
                  <a:gd name="T14" fmla="*/ 53 w 53"/>
                  <a:gd name="T15" fmla="*/ 27 h 53"/>
                  <a:gd name="T16" fmla="*/ 51 w 53"/>
                  <a:gd name="T17" fmla="*/ 16 h 53"/>
                  <a:gd name="T18" fmla="*/ 45 w 53"/>
                  <a:gd name="T19" fmla="*/ 8 h 53"/>
                  <a:gd name="T20" fmla="*/ 37 w 53"/>
                  <a:gd name="T21" fmla="*/ 2 h 53"/>
                  <a:gd name="T22" fmla="*/ 26 w 53"/>
                  <a:gd name="T23" fmla="*/ 0 h 53"/>
                  <a:gd name="T24" fmla="*/ 16 w 53"/>
                  <a:gd name="T25" fmla="*/ 2 h 53"/>
                  <a:gd name="T26" fmla="*/ 8 w 53"/>
                  <a:gd name="T27" fmla="*/ 8 h 53"/>
                  <a:gd name="T28" fmla="*/ 2 w 53"/>
                  <a:gd name="T29" fmla="*/ 16 h 53"/>
                  <a:gd name="T30" fmla="*/ 0 w 53"/>
                  <a:gd name="T31" fmla="*/ 27 h 53"/>
                  <a:gd name="T32" fmla="*/ 2 w 53"/>
                  <a:gd name="T33" fmla="*/ 37 h 53"/>
                  <a:gd name="T34" fmla="*/ 8 w 53"/>
                  <a:gd name="T35" fmla="*/ 4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53">
                    <a:moveTo>
                      <a:pt x="8" y="46"/>
                    </a:moveTo>
                    <a:lnTo>
                      <a:pt x="8" y="46"/>
                    </a:lnTo>
                    <a:cubicBezTo>
                      <a:pt x="10" y="48"/>
                      <a:pt x="13" y="50"/>
                      <a:pt x="16" y="51"/>
                    </a:cubicBezTo>
                    <a:cubicBezTo>
                      <a:pt x="19" y="53"/>
                      <a:pt x="23" y="53"/>
                      <a:pt x="26" y="53"/>
                    </a:cubicBezTo>
                    <a:cubicBezTo>
                      <a:pt x="30" y="53"/>
                      <a:pt x="34" y="53"/>
                      <a:pt x="37" y="51"/>
                    </a:cubicBezTo>
                    <a:cubicBezTo>
                      <a:pt x="40" y="50"/>
                      <a:pt x="43" y="48"/>
                      <a:pt x="45" y="46"/>
                    </a:cubicBezTo>
                    <a:cubicBezTo>
                      <a:pt x="48" y="43"/>
                      <a:pt x="50" y="40"/>
                      <a:pt x="51" y="37"/>
                    </a:cubicBezTo>
                    <a:cubicBezTo>
                      <a:pt x="52" y="34"/>
                      <a:pt x="53" y="30"/>
                      <a:pt x="53" y="27"/>
                    </a:cubicBezTo>
                    <a:cubicBezTo>
                      <a:pt x="53" y="23"/>
                      <a:pt x="52" y="20"/>
                      <a:pt x="51" y="16"/>
                    </a:cubicBezTo>
                    <a:cubicBezTo>
                      <a:pt x="50" y="13"/>
                      <a:pt x="48" y="10"/>
                      <a:pt x="45" y="8"/>
                    </a:cubicBezTo>
                    <a:cubicBezTo>
                      <a:pt x="43" y="5"/>
                      <a:pt x="40" y="4"/>
                      <a:pt x="37" y="2"/>
                    </a:cubicBezTo>
                    <a:cubicBezTo>
                      <a:pt x="34" y="1"/>
                      <a:pt x="30" y="0"/>
                      <a:pt x="26" y="0"/>
                    </a:cubicBezTo>
                    <a:cubicBezTo>
                      <a:pt x="23" y="0"/>
                      <a:pt x="19" y="1"/>
                      <a:pt x="16" y="2"/>
                    </a:cubicBezTo>
                    <a:cubicBezTo>
                      <a:pt x="13" y="4"/>
                      <a:pt x="10" y="5"/>
                      <a:pt x="8" y="8"/>
                    </a:cubicBezTo>
                    <a:cubicBezTo>
                      <a:pt x="5" y="10"/>
                      <a:pt x="3" y="13"/>
                      <a:pt x="2" y="16"/>
                    </a:cubicBezTo>
                    <a:cubicBezTo>
                      <a:pt x="1" y="20"/>
                      <a:pt x="0" y="23"/>
                      <a:pt x="0" y="27"/>
                    </a:cubicBezTo>
                    <a:cubicBezTo>
                      <a:pt x="0" y="30"/>
                      <a:pt x="1" y="34"/>
                      <a:pt x="2" y="37"/>
                    </a:cubicBezTo>
                    <a:cubicBezTo>
                      <a:pt x="3" y="40"/>
                      <a:pt x="5" y="43"/>
                      <a:pt x="8" y="46"/>
                    </a:cubicBezTo>
                    <a:close/>
                  </a:path>
                </a:pathLst>
              </a:custGeom>
              <a:solidFill>
                <a:srgbClr val="50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401" name="Freeform 138">
                <a:extLst>
                  <a:ext uri="{FF2B5EF4-FFF2-40B4-BE49-F238E27FC236}">
                    <a16:creationId xmlns:a16="http://schemas.microsoft.com/office/drawing/2014/main" id="{3A479F99-782F-9477-1DA1-91E9EF953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2" y="1605"/>
                <a:ext cx="33" cy="33"/>
              </a:xfrm>
              <a:custGeom>
                <a:avLst/>
                <a:gdLst>
                  <a:gd name="T0" fmla="*/ 8 w 53"/>
                  <a:gd name="T1" fmla="*/ 46 h 53"/>
                  <a:gd name="T2" fmla="*/ 8 w 53"/>
                  <a:gd name="T3" fmla="*/ 46 h 53"/>
                  <a:gd name="T4" fmla="*/ 16 w 53"/>
                  <a:gd name="T5" fmla="*/ 51 h 53"/>
                  <a:gd name="T6" fmla="*/ 27 w 53"/>
                  <a:gd name="T7" fmla="*/ 53 h 53"/>
                  <a:gd name="T8" fmla="*/ 37 w 53"/>
                  <a:gd name="T9" fmla="*/ 51 h 53"/>
                  <a:gd name="T10" fmla="*/ 45 w 53"/>
                  <a:gd name="T11" fmla="*/ 46 h 53"/>
                  <a:gd name="T12" fmla="*/ 51 w 53"/>
                  <a:gd name="T13" fmla="*/ 37 h 53"/>
                  <a:gd name="T14" fmla="*/ 53 w 53"/>
                  <a:gd name="T15" fmla="*/ 27 h 53"/>
                  <a:gd name="T16" fmla="*/ 51 w 53"/>
                  <a:gd name="T17" fmla="*/ 16 h 53"/>
                  <a:gd name="T18" fmla="*/ 45 w 53"/>
                  <a:gd name="T19" fmla="*/ 8 h 53"/>
                  <a:gd name="T20" fmla="*/ 37 w 53"/>
                  <a:gd name="T21" fmla="*/ 2 h 53"/>
                  <a:gd name="T22" fmla="*/ 27 w 53"/>
                  <a:gd name="T23" fmla="*/ 0 h 53"/>
                  <a:gd name="T24" fmla="*/ 16 w 53"/>
                  <a:gd name="T25" fmla="*/ 2 h 53"/>
                  <a:gd name="T26" fmla="*/ 8 w 53"/>
                  <a:gd name="T27" fmla="*/ 8 h 53"/>
                  <a:gd name="T28" fmla="*/ 2 w 53"/>
                  <a:gd name="T29" fmla="*/ 16 h 53"/>
                  <a:gd name="T30" fmla="*/ 0 w 53"/>
                  <a:gd name="T31" fmla="*/ 27 h 53"/>
                  <a:gd name="T32" fmla="*/ 2 w 53"/>
                  <a:gd name="T33" fmla="*/ 37 h 53"/>
                  <a:gd name="T34" fmla="*/ 8 w 53"/>
                  <a:gd name="T35" fmla="*/ 4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" h="53">
                    <a:moveTo>
                      <a:pt x="8" y="46"/>
                    </a:moveTo>
                    <a:lnTo>
                      <a:pt x="8" y="46"/>
                    </a:lnTo>
                    <a:cubicBezTo>
                      <a:pt x="10" y="48"/>
                      <a:pt x="13" y="50"/>
                      <a:pt x="16" y="51"/>
                    </a:cubicBezTo>
                    <a:cubicBezTo>
                      <a:pt x="19" y="53"/>
                      <a:pt x="23" y="53"/>
                      <a:pt x="27" y="53"/>
                    </a:cubicBezTo>
                    <a:cubicBezTo>
                      <a:pt x="30" y="53"/>
                      <a:pt x="34" y="53"/>
                      <a:pt x="37" y="51"/>
                    </a:cubicBezTo>
                    <a:cubicBezTo>
                      <a:pt x="40" y="50"/>
                      <a:pt x="43" y="48"/>
                      <a:pt x="45" y="46"/>
                    </a:cubicBezTo>
                    <a:cubicBezTo>
                      <a:pt x="48" y="43"/>
                      <a:pt x="50" y="40"/>
                      <a:pt x="51" y="37"/>
                    </a:cubicBezTo>
                    <a:cubicBezTo>
                      <a:pt x="52" y="34"/>
                      <a:pt x="53" y="30"/>
                      <a:pt x="53" y="27"/>
                    </a:cubicBezTo>
                    <a:cubicBezTo>
                      <a:pt x="53" y="23"/>
                      <a:pt x="52" y="20"/>
                      <a:pt x="51" y="16"/>
                    </a:cubicBezTo>
                    <a:cubicBezTo>
                      <a:pt x="50" y="13"/>
                      <a:pt x="48" y="10"/>
                      <a:pt x="45" y="8"/>
                    </a:cubicBezTo>
                    <a:cubicBezTo>
                      <a:pt x="43" y="5"/>
                      <a:pt x="40" y="4"/>
                      <a:pt x="37" y="2"/>
                    </a:cubicBezTo>
                    <a:cubicBezTo>
                      <a:pt x="34" y="1"/>
                      <a:pt x="30" y="0"/>
                      <a:pt x="27" y="0"/>
                    </a:cubicBezTo>
                    <a:cubicBezTo>
                      <a:pt x="23" y="0"/>
                      <a:pt x="19" y="1"/>
                      <a:pt x="16" y="2"/>
                    </a:cubicBezTo>
                    <a:cubicBezTo>
                      <a:pt x="13" y="4"/>
                      <a:pt x="10" y="5"/>
                      <a:pt x="8" y="8"/>
                    </a:cubicBezTo>
                    <a:cubicBezTo>
                      <a:pt x="5" y="10"/>
                      <a:pt x="3" y="13"/>
                      <a:pt x="2" y="16"/>
                    </a:cubicBezTo>
                    <a:cubicBezTo>
                      <a:pt x="1" y="20"/>
                      <a:pt x="0" y="23"/>
                      <a:pt x="0" y="27"/>
                    </a:cubicBezTo>
                    <a:cubicBezTo>
                      <a:pt x="0" y="30"/>
                      <a:pt x="1" y="34"/>
                      <a:pt x="2" y="37"/>
                    </a:cubicBezTo>
                    <a:cubicBezTo>
                      <a:pt x="3" y="40"/>
                      <a:pt x="5" y="43"/>
                      <a:pt x="8" y="46"/>
                    </a:cubicBezTo>
                    <a:close/>
                  </a:path>
                </a:pathLst>
              </a:custGeom>
              <a:solidFill>
                <a:srgbClr val="50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</p:grpSp>
      </p:grpSp>
      <p:sp>
        <p:nvSpPr>
          <p:cNvPr id="437" name="Freeform 7">
            <a:extLst>
              <a:ext uri="{FF2B5EF4-FFF2-40B4-BE49-F238E27FC236}">
                <a16:creationId xmlns:a16="http://schemas.microsoft.com/office/drawing/2014/main" id="{0F58DCD6-F980-8D87-BF6D-11C367E34B23}"/>
              </a:ext>
            </a:extLst>
          </p:cNvPr>
          <p:cNvSpPr>
            <a:spLocks/>
          </p:cNvSpPr>
          <p:nvPr/>
        </p:nvSpPr>
        <p:spPr bwMode="auto">
          <a:xfrm>
            <a:off x="7943131" y="4985666"/>
            <a:ext cx="678344" cy="417270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noFill/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1104" tIns="30551" rIns="61104" bIns="30551" numCol="1" anchor="t" anchorCtr="0" compatLnSpc="1">
            <a:prstTxWarp prst="textNoShape">
              <a:avLst/>
            </a:prstTxWarp>
          </a:bodyPr>
          <a:lstStyle/>
          <a:p>
            <a:pPr algn="ctr" defTabSz="610979">
              <a:defRPr/>
            </a:pPr>
            <a:endParaRPr lang="en-US" sz="1203" kern="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438" name="Farm">
            <a:extLst>
              <a:ext uri="{FF2B5EF4-FFF2-40B4-BE49-F238E27FC236}">
                <a16:creationId xmlns:a16="http://schemas.microsoft.com/office/drawing/2014/main" id="{6BB2B1EB-64CD-3C4F-745F-CB1A1BBBCC14}"/>
              </a:ext>
            </a:extLst>
          </p:cNvPr>
          <p:cNvGrpSpPr/>
          <p:nvPr/>
        </p:nvGrpSpPr>
        <p:grpSpPr>
          <a:xfrm>
            <a:off x="6826599" y="3876370"/>
            <a:ext cx="1667016" cy="700179"/>
            <a:chOff x="6878430" y="4130787"/>
            <a:chExt cx="1700443" cy="714219"/>
          </a:xfrm>
        </p:grpSpPr>
        <p:grpSp>
          <p:nvGrpSpPr>
            <p:cNvPr id="439" name="Group 438">
              <a:extLst>
                <a:ext uri="{FF2B5EF4-FFF2-40B4-BE49-F238E27FC236}">
                  <a16:creationId xmlns:a16="http://schemas.microsoft.com/office/drawing/2014/main" id="{0D12B667-7798-4564-BF2B-DA4E7AD39ED1}"/>
                </a:ext>
              </a:extLst>
            </p:cNvPr>
            <p:cNvGrpSpPr/>
            <p:nvPr/>
          </p:nvGrpSpPr>
          <p:grpSpPr>
            <a:xfrm>
              <a:off x="7582578" y="4193575"/>
              <a:ext cx="194265" cy="374684"/>
              <a:chOff x="1432395" y="1223018"/>
              <a:chExt cx="149898" cy="289112"/>
            </a:xfrm>
            <a:solidFill>
              <a:schemeClr val="tx2"/>
            </a:solidFill>
          </p:grpSpPr>
          <p:sp>
            <p:nvSpPr>
              <p:cNvPr id="568" name="Graphic 21">
                <a:extLst>
                  <a:ext uri="{FF2B5EF4-FFF2-40B4-BE49-F238E27FC236}">
                    <a16:creationId xmlns:a16="http://schemas.microsoft.com/office/drawing/2014/main" id="{69AAC20B-C4C6-5E3E-23F3-BF722F28B634}"/>
                  </a:ext>
                </a:extLst>
              </p:cNvPr>
              <p:cNvSpPr/>
              <p:nvPr/>
            </p:nvSpPr>
            <p:spPr>
              <a:xfrm>
                <a:off x="1432395" y="1223018"/>
                <a:ext cx="149898" cy="196418"/>
              </a:xfrm>
              <a:custGeom>
                <a:avLst/>
                <a:gdLst>
                  <a:gd name="connsiteX0" fmla="*/ 414624 w 421750"/>
                  <a:gd name="connsiteY0" fmla="*/ 345835 h 552638"/>
                  <a:gd name="connsiteX1" fmla="*/ 211554 w 421750"/>
                  <a:gd name="connsiteY1" fmla="*/ 548906 h 552638"/>
                  <a:gd name="connsiteX2" fmla="*/ 8483 w 421750"/>
                  <a:gd name="connsiteY2" fmla="*/ 345835 h 552638"/>
                  <a:gd name="connsiteX3" fmla="*/ 211554 w 421750"/>
                  <a:gd name="connsiteY3" fmla="*/ 8483 h 552638"/>
                  <a:gd name="connsiteX4" fmla="*/ 414624 w 421750"/>
                  <a:gd name="connsiteY4" fmla="*/ 345835 h 552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1750" h="552638">
                    <a:moveTo>
                      <a:pt x="414624" y="345835"/>
                    </a:moveTo>
                    <a:cubicBezTo>
                      <a:pt x="414624" y="458011"/>
                      <a:pt x="323681" y="548906"/>
                      <a:pt x="211554" y="548906"/>
                    </a:cubicBezTo>
                    <a:cubicBezTo>
                      <a:pt x="99426" y="548906"/>
                      <a:pt x="8483" y="458011"/>
                      <a:pt x="8483" y="345835"/>
                    </a:cubicBezTo>
                    <a:cubicBezTo>
                      <a:pt x="8483" y="233659"/>
                      <a:pt x="99426" y="8483"/>
                      <a:pt x="211554" y="8483"/>
                    </a:cubicBezTo>
                    <a:cubicBezTo>
                      <a:pt x="323681" y="8483"/>
                      <a:pt x="414624" y="233708"/>
                      <a:pt x="414624" y="345835"/>
                    </a:cubicBezTo>
                    <a:close/>
                  </a:path>
                </a:pathLst>
              </a:custGeom>
              <a:grp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96386">
                  <a:defRPr/>
                </a:pPr>
                <a:endParaRPr lang="en-US" sz="1765" kern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569" name="Rectangle 568">
                <a:extLst>
                  <a:ext uri="{FF2B5EF4-FFF2-40B4-BE49-F238E27FC236}">
                    <a16:creationId xmlns:a16="http://schemas.microsoft.com/office/drawing/2014/main" id="{9921A050-8479-C127-3B69-8A40B629B4B1}"/>
                  </a:ext>
                </a:extLst>
              </p:cNvPr>
              <p:cNvSpPr/>
              <p:nvPr/>
            </p:nvSpPr>
            <p:spPr bwMode="auto">
              <a:xfrm>
                <a:off x="1498200" y="1394186"/>
                <a:ext cx="18288" cy="117944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83CC4D71-7F0C-63AE-5DE8-B1A80497C76B}"/>
                </a:ext>
              </a:extLst>
            </p:cNvPr>
            <p:cNvGrpSpPr/>
            <p:nvPr/>
          </p:nvGrpSpPr>
          <p:grpSpPr>
            <a:xfrm>
              <a:off x="7736678" y="4139200"/>
              <a:ext cx="218929" cy="422254"/>
              <a:chOff x="1432395" y="1223018"/>
              <a:chExt cx="149898" cy="289112"/>
            </a:xfrm>
            <a:solidFill>
              <a:schemeClr val="tx2"/>
            </a:solidFill>
          </p:grpSpPr>
          <p:sp>
            <p:nvSpPr>
              <p:cNvPr id="566" name="Graphic 21">
                <a:extLst>
                  <a:ext uri="{FF2B5EF4-FFF2-40B4-BE49-F238E27FC236}">
                    <a16:creationId xmlns:a16="http://schemas.microsoft.com/office/drawing/2014/main" id="{27F440A6-A704-2D2C-9C10-F98F439428CC}"/>
                  </a:ext>
                </a:extLst>
              </p:cNvPr>
              <p:cNvSpPr/>
              <p:nvPr/>
            </p:nvSpPr>
            <p:spPr>
              <a:xfrm>
                <a:off x="1432395" y="1223018"/>
                <a:ext cx="149898" cy="196418"/>
              </a:xfrm>
              <a:custGeom>
                <a:avLst/>
                <a:gdLst>
                  <a:gd name="connsiteX0" fmla="*/ 414624 w 421750"/>
                  <a:gd name="connsiteY0" fmla="*/ 345835 h 552638"/>
                  <a:gd name="connsiteX1" fmla="*/ 211554 w 421750"/>
                  <a:gd name="connsiteY1" fmla="*/ 548906 h 552638"/>
                  <a:gd name="connsiteX2" fmla="*/ 8483 w 421750"/>
                  <a:gd name="connsiteY2" fmla="*/ 345835 h 552638"/>
                  <a:gd name="connsiteX3" fmla="*/ 211554 w 421750"/>
                  <a:gd name="connsiteY3" fmla="*/ 8483 h 552638"/>
                  <a:gd name="connsiteX4" fmla="*/ 414624 w 421750"/>
                  <a:gd name="connsiteY4" fmla="*/ 345835 h 552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1750" h="552638">
                    <a:moveTo>
                      <a:pt x="414624" y="345835"/>
                    </a:moveTo>
                    <a:cubicBezTo>
                      <a:pt x="414624" y="458011"/>
                      <a:pt x="323681" y="548906"/>
                      <a:pt x="211554" y="548906"/>
                    </a:cubicBezTo>
                    <a:cubicBezTo>
                      <a:pt x="99426" y="548906"/>
                      <a:pt x="8483" y="458011"/>
                      <a:pt x="8483" y="345835"/>
                    </a:cubicBezTo>
                    <a:cubicBezTo>
                      <a:pt x="8483" y="233659"/>
                      <a:pt x="99426" y="8483"/>
                      <a:pt x="211554" y="8483"/>
                    </a:cubicBezTo>
                    <a:cubicBezTo>
                      <a:pt x="323681" y="8483"/>
                      <a:pt x="414624" y="233708"/>
                      <a:pt x="414624" y="345835"/>
                    </a:cubicBezTo>
                    <a:close/>
                  </a:path>
                </a:pathLst>
              </a:custGeom>
              <a:grp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96386">
                  <a:defRPr/>
                </a:pPr>
                <a:endParaRPr lang="en-US" sz="1765" kern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567" name="Rectangle 566">
                <a:extLst>
                  <a:ext uri="{FF2B5EF4-FFF2-40B4-BE49-F238E27FC236}">
                    <a16:creationId xmlns:a16="http://schemas.microsoft.com/office/drawing/2014/main" id="{8AA0D765-602A-1EBE-6090-F8EB7ADEF345}"/>
                  </a:ext>
                </a:extLst>
              </p:cNvPr>
              <p:cNvSpPr/>
              <p:nvPr/>
            </p:nvSpPr>
            <p:spPr bwMode="auto">
              <a:xfrm>
                <a:off x="1498200" y="1394186"/>
                <a:ext cx="18288" cy="117944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F236F094-CA22-B48F-9573-F8A871FE0032}"/>
                </a:ext>
              </a:extLst>
            </p:cNvPr>
            <p:cNvGrpSpPr/>
            <p:nvPr/>
          </p:nvGrpSpPr>
          <p:grpSpPr>
            <a:xfrm>
              <a:off x="7953593" y="4239393"/>
              <a:ext cx="162830" cy="314054"/>
              <a:chOff x="1432395" y="1223018"/>
              <a:chExt cx="149898" cy="289112"/>
            </a:xfrm>
            <a:solidFill>
              <a:schemeClr val="tx2"/>
            </a:solidFill>
          </p:grpSpPr>
          <p:sp>
            <p:nvSpPr>
              <p:cNvPr id="564" name="Graphic 21">
                <a:extLst>
                  <a:ext uri="{FF2B5EF4-FFF2-40B4-BE49-F238E27FC236}">
                    <a16:creationId xmlns:a16="http://schemas.microsoft.com/office/drawing/2014/main" id="{33BA08B7-9623-9098-DA09-98B84471CF56}"/>
                  </a:ext>
                </a:extLst>
              </p:cNvPr>
              <p:cNvSpPr/>
              <p:nvPr/>
            </p:nvSpPr>
            <p:spPr>
              <a:xfrm>
                <a:off x="1432395" y="1223018"/>
                <a:ext cx="149898" cy="196418"/>
              </a:xfrm>
              <a:custGeom>
                <a:avLst/>
                <a:gdLst>
                  <a:gd name="connsiteX0" fmla="*/ 414624 w 421750"/>
                  <a:gd name="connsiteY0" fmla="*/ 345835 h 552638"/>
                  <a:gd name="connsiteX1" fmla="*/ 211554 w 421750"/>
                  <a:gd name="connsiteY1" fmla="*/ 548906 h 552638"/>
                  <a:gd name="connsiteX2" fmla="*/ 8483 w 421750"/>
                  <a:gd name="connsiteY2" fmla="*/ 345835 h 552638"/>
                  <a:gd name="connsiteX3" fmla="*/ 211554 w 421750"/>
                  <a:gd name="connsiteY3" fmla="*/ 8483 h 552638"/>
                  <a:gd name="connsiteX4" fmla="*/ 414624 w 421750"/>
                  <a:gd name="connsiteY4" fmla="*/ 345835 h 552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1750" h="552638">
                    <a:moveTo>
                      <a:pt x="414624" y="345835"/>
                    </a:moveTo>
                    <a:cubicBezTo>
                      <a:pt x="414624" y="458011"/>
                      <a:pt x="323681" y="548906"/>
                      <a:pt x="211554" y="548906"/>
                    </a:cubicBezTo>
                    <a:cubicBezTo>
                      <a:pt x="99426" y="548906"/>
                      <a:pt x="8483" y="458011"/>
                      <a:pt x="8483" y="345835"/>
                    </a:cubicBezTo>
                    <a:cubicBezTo>
                      <a:pt x="8483" y="233659"/>
                      <a:pt x="99426" y="8483"/>
                      <a:pt x="211554" y="8483"/>
                    </a:cubicBezTo>
                    <a:cubicBezTo>
                      <a:pt x="323681" y="8483"/>
                      <a:pt x="414624" y="233708"/>
                      <a:pt x="414624" y="345835"/>
                    </a:cubicBezTo>
                    <a:close/>
                  </a:path>
                </a:pathLst>
              </a:custGeom>
              <a:grp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96386">
                  <a:defRPr/>
                </a:pPr>
                <a:endParaRPr lang="en-US" sz="1765" kern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565" name="Rectangle 564">
                <a:extLst>
                  <a:ext uri="{FF2B5EF4-FFF2-40B4-BE49-F238E27FC236}">
                    <a16:creationId xmlns:a16="http://schemas.microsoft.com/office/drawing/2014/main" id="{CA68E245-D4B6-D116-7F6F-8D1494B4E555}"/>
                  </a:ext>
                </a:extLst>
              </p:cNvPr>
              <p:cNvSpPr/>
              <p:nvPr/>
            </p:nvSpPr>
            <p:spPr bwMode="auto">
              <a:xfrm>
                <a:off x="1498200" y="1394186"/>
                <a:ext cx="18288" cy="117944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42" name="Group 441">
              <a:extLst>
                <a:ext uri="{FF2B5EF4-FFF2-40B4-BE49-F238E27FC236}">
                  <a16:creationId xmlns:a16="http://schemas.microsoft.com/office/drawing/2014/main" id="{BE03996E-FD3E-25EB-8486-EF623FA6D51C}"/>
                </a:ext>
              </a:extLst>
            </p:cNvPr>
            <p:cNvGrpSpPr/>
            <p:nvPr/>
          </p:nvGrpSpPr>
          <p:grpSpPr>
            <a:xfrm>
              <a:off x="8079474" y="4130787"/>
              <a:ext cx="218929" cy="422254"/>
              <a:chOff x="1432395" y="1223018"/>
              <a:chExt cx="149898" cy="289112"/>
            </a:xfrm>
            <a:solidFill>
              <a:schemeClr val="tx2"/>
            </a:solidFill>
          </p:grpSpPr>
          <p:sp>
            <p:nvSpPr>
              <p:cNvPr id="562" name="Graphic 21">
                <a:extLst>
                  <a:ext uri="{FF2B5EF4-FFF2-40B4-BE49-F238E27FC236}">
                    <a16:creationId xmlns:a16="http://schemas.microsoft.com/office/drawing/2014/main" id="{EDA2AC4E-E0F4-4B9D-C2FB-D7395C36D25D}"/>
                  </a:ext>
                </a:extLst>
              </p:cNvPr>
              <p:cNvSpPr/>
              <p:nvPr/>
            </p:nvSpPr>
            <p:spPr>
              <a:xfrm>
                <a:off x="1432395" y="1223018"/>
                <a:ext cx="149898" cy="196418"/>
              </a:xfrm>
              <a:custGeom>
                <a:avLst/>
                <a:gdLst>
                  <a:gd name="connsiteX0" fmla="*/ 414624 w 421750"/>
                  <a:gd name="connsiteY0" fmla="*/ 345835 h 552638"/>
                  <a:gd name="connsiteX1" fmla="*/ 211554 w 421750"/>
                  <a:gd name="connsiteY1" fmla="*/ 548906 h 552638"/>
                  <a:gd name="connsiteX2" fmla="*/ 8483 w 421750"/>
                  <a:gd name="connsiteY2" fmla="*/ 345835 h 552638"/>
                  <a:gd name="connsiteX3" fmla="*/ 211554 w 421750"/>
                  <a:gd name="connsiteY3" fmla="*/ 8483 h 552638"/>
                  <a:gd name="connsiteX4" fmla="*/ 414624 w 421750"/>
                  <a:gd name="connsiteY4" fmla="*/ 345835 h 552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1750" h="552638">
                    <a:moveTo>
                      <a:pt x="414624" y="345835"/>
                    </a:moveTo>
                    <a:cubicBezTo>
                      <a:pt x="414624" y="458011"/>
                      <a:pt x="323681" y="548906"/>
                      <a:pt x="211554" y="548906"/>
                    </a:cubicBezTo>
                    <a:cubicBezTo>
                      <a:pt x="99426" y="548906"/>
                      <a:pt x="8483" y="458011"/>
                      <a:pt x="8483" y="345835"/>
                    </a:cubicBezTo>
                    <a:cubicBezTo>
                      <a:pt x="8483" y="233659"/>
                      <a:pt x="99426" y="8483"/>
                      <a:pt x="211554" y="8483"/>
                    </a:cubicBezTo>
                    <a:cubicBezTo>
                      <a:pt x="323681" y="8483"/>
                      <a:pt x="414624" y="233708"/>
                      <a:pt x="414624" y="345835"/>
                    </a:cubicBezTo>
                    <a:close/>
                  </a:path>
                </a:pathLst>
              </a:custGeom>
              <a:grp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96386">
                  <a:defRPr/>
                </a:pPr>
                <a:endParaRPr lang="en-US" sz="1765" kern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563" name="Rectangle 562">
                <a:extLst>
                  <a:ext uri="{FF2B5EF4-FFF2-40B4-BE49-F238E27FC236}">
                    <a16:creationId xmlns:a16="http://schemas.microsoft.com/office/drawing/2014/main" id="{71DF07BE-06AC-AAB2-A7D1-5BB6CB95EBC2}"/>
                  </a:ext>
                </a:extLst>
              </p:cNvPr>
              <p:cNvSpPr/>
              <p:nvPr/>
            </p:nvSpPr>
            <p:spPr bwMode="auto">
              <a:xfrm>
                <a:off x="1498200" y="1394186"/>
                <a:ext cx="18288" cy="117944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43" name="Graphic 2">
              <a:extLst>
                <a:ext uri="{FF2B5EF4-FFF2-40B4-BE49-F238E27FC236}">
                  <a16:creationId xmlns:a16="http://schemas.microsoft.com/office/drawing/2014/main" id="{3C10DFFD-0EAC-060E-DF43-643F0CF6A911}"/>
                </a:ext>
              </a:extLst>
            </p:cNvPr>
            <p:cNvGrpSpPr/>
            <p:nvPr/>
          </p:nvGrpSpPr>
          <p:grpSpPr>
            <a:xfrm>
              <a:off x="7451315" y="4505225"/>
              <a:ext cx="200155" cy="306903"/>
              <a:chOff x="5557492" y="4674021"/>
              <a:chExt cx="454548" cy="696974"/>
            </a:xfrm>
            <a:solidFill>
              <a:schemeClr val="accent5"/>
            </a:solidFill>
          </p:grpSpPr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CC37496A-6702-5274-D7FF-F9031460223D}"/>
                  </a:ext>
                </a:extLst>
              </p:cNvPr>
              <p:cNvSpPr/>
              <p:nvPr/>
            </p:nvSpPr>
            <p:spPr>
              <a:xfrm>
                <a:off x="5704463" y="4761900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2727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2727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F1CE5755-B8F4-177C-8446-3C647E85F4FE}"/>
                  </a:ext>
                </a:extLst>
              </p:cNvPr>
              <p:cNvSpPr/>
              <p:nvPr/>
            </p:nvSpPr>
            <p:spPr>
              <a:xfrm>
                <a:off x="5704463" y="4674021"/>
                <a:ext cx="136364" cy="106061"/>
              </a:xfrm>
              <a:custGeom>
                <a:avLst/>
                <a:gdLst>
                  <a:gd name="connsiteX0" fmla="*/ 122728 w 136364"/>
                  <a:gd name="connsiteY0" fmla="*/ 27273 h 106061"/>
                  <a:gd name="connsiteX1" fmla="*/ 87879 w 136364"/>
                  <a:gd name="connsiteY1" fmla="*/ 60606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60606 h 106061"/>
                  <a:gd name="connsiteX5" fmla="*/ 21212 w 136364"/>
                  <a:gd name="connsiteY5" fmla="*/ 24243 h 106061"/>
                  <a:gd name="connsiteX6" fmla="*/ 0 w 136364"/>
                  <a:gd name="connsiteY6" fmla="*/ 46970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7273"/>
                    </a:moveTo>
                    <a:lnTo>
                      <a:pt x="87879" y="60606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60606"/>
                    </a:lnTo>
                    <a:lnTo>
                      <a:pt x="21212" y="24243"/>
                    </a:lnTo>
                    <a:lnTo>
                      <a:pt x="0" y="46970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E2086704-801A-D56A-221C-401EC4D46FD7}"/>
                  </a:ext>
                </a:extLst>
              </p:cNvPr>
              <p:cNvSpPr/>
              <p:nvPr/>
            </p:nvSpPr>
            <p:spPr>
              <a:xfrm>
                <a:off x="5862039" y="4886144"/>
                <a:ext cx="136364" cy="90910"/>
              </a:xfrm>
              <a:custGeom>
                <a:avLst/>
                <a:gdLst>
                  <a:gd name="connsiteX0" fmla="*/ 71213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1213 w 136364"/>
                  <a:gd name="connsiteY3" fmla="*/ 50000 h 90909"/>
                  <a:gd name="connsiteX4" fmla="*/ 121213 w 136364"/>
                  <a:gd name="connsiteY4" fmla="*/ 1515 h 90909"/>
                  <a:gd name="connsiteX5" fmla="*/ 142425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1213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1213" y="50000"/>
                    </a:lnTo>
                    <a:lnTo>
                      <a:pt x="121213" y="1515"/>
                    </a:lnTo>
                    <a:lnTo>
                      <a:pt x="142425" y="2424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26366D37-8E35-B0B5-FEB8-6A01910DED4B}"/>
                  </a:ext>
                </a:extLst>
              </p:cNvPr>
              <p:cNvSpPr/>
              <p:nvPr/>
            </p:nvSpPr>
            <p:spPr>
              <a:xfrm>
                <a:off x="5862039" y="4799779"/>
                <a:ext cx="136364" cy="106061"/>
              </a:xfrm>
              <a:custGeom>
                <a:avLst/>
                <a:gdLst>
                  <a:gd name="connsiteX0" fmla="*/ 121213 w 136364"/>
                  <a:gd name="connsiteY0" fmla="*/ 25758 h 106061"/>
                  <a:gd name="connsiteX1" fmla="*/ 86364 w 136364"/>
                  <a:gd name="connsiteY1" fmla="*/ 59091 h 106061"/>
                  <a:gd name="connsiteX2" fmla="*/ 86364 w 136364"/>
                  <a:gd name="connsiteY2" fmla="*/ 0 h 106061"/>
                  <a:gd name="connsiteX3" fmla="*/ 56061 w 136364"/>
                  <a:gd name="connsiteY3" fmla="*/ 0 h 106061"/>
                  <a:gd name="connsiteX4" fmla="*/ 56061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1213 w 136364"/>
                  <a:gd name="connsiteY7" fmla="*/ 116667 h 106061"/>
                  <a:gd name="connsiteX8" fmla="*/ 142425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1213" y="25758"/>
                    </a:moveTo>
                    <a:lnTo>
                      <a:pt x="86364" y="59091"/>
                    </a:lnTo>
                    <a:lnTo>
                      <a:pt x="86364" y="0"/>
                    </a:lnTo>
                    <a:lnTo>
                      <a:pt x="56061" y="0"/>
                    </a:lnTo>
                    <a:lnTo>
                      <a:pt x="56061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1213" y="116667"/>
                    </a:lnTo>
                    <a:lnTo>
                      <a:pt x="142425" y="48485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8995BEB4-ED30-EAE7-4622-7C2CF3AE351D}"/>
                  </a:ext>
                </a:extLst>
              </p:cNvPr>
              <p:cNvSpPr/>
              <p:nvPr/>
            </p:nvSpPr>
            <p:spPr>
              <a:xfrm>
                <a:off x="5557492" y="4886144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424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A925B72D-51BD-2229-A477-613BAAB1CB58}"/>
                  </a:ext>
                </a:extLst>
              </p:cNvPr>
              <p:cNvSpPr/>
              <p:nvPr/>
            </p:nvSpPr>
            <p:spPr>
              <a:xfrm>
                <a:off x="5557492" y="4799779"/>
                <a:ext cx="136364" cy="106061"/>
              </a:xfrm>
              <a:custGeom>
                <a:avLst/>
                <a:gdLst>
                  <a:gd name="connsiteX0" fmla="*/ 122728 w 136364"/>
                  <a:gd name="connsiteY0" fmla="*/ 25758 h 106061"/>
                  <a:gd name="connsiteX1" fmla="*/ 87879 w 136364"/>
                  <a:gd name="connsiteY1" fmla="*/ 59091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5758"/>
                    </a:moveTo>
                    <a:lnTo>
                      <a:pt x="87879" y="59091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ABB33F7C-4F37-2B5F-8ADF-E33FCD8CB2D5}"/>
                  </a:ext>
                </a:extLst>
              </p:cNvPr>
              <p:cNvSpPr/>
              <p:nvPr/>
            </p:nvSpPr>
            <p:spPr>
              <a:xfrm>
                <a:off x="5557492" y="4948265"/>
                <a:ext cx="136364" cy="151516"/>
              </a:xfrm>
              <a:custGeom>
                <a:avLst/>
                <a:gdLst>
                  <a:gd name="connsiteX0" fmla="*/ 143940 w 136364"/>
                  <a:gd name="connsiteY0" fmla="*/ 24243 h 151516"/>
                  <a:gd name="connsiteX1" fmla="*/ 122728 w 136364"/>
                  <a:gd name="connsiteY1" fmla="*/ 3030 h 151516"/>
                  <a:gd name="connsiteX2" fmla="*/ 72728 w 136364"/>
                  <a:gd name="connsiteY2" fmla="*/ 51515 h 151516"/>
                  <a:gd name="connsiteX3" fmla="*/ 21212 w 136364"/>
                  <a:gd name="connsiteY3" fmla="*/ 0 h 151516"/>
                  <a:gd name="connsiteX4" fmla="*/ 0 w 136364"/>
                  <a:gd name="connsiteY4" fmla="*/ 22727 h 151516"/>
                  <a:gd name="connsiteX5" fmla="*/ 57576 w 136364"/>
                  <a:gd name="connsiteY5" fmla="*/ 78788 h 151516"/>
                  <a:gd name="connsiteX6" fmla="*/ 57576 w 136364"/>
                  <a:gd name="connsiteY6" fmla="*/ 159092 h 151516"/>
                  <a:gd name="connsiteX7" fmla="*/ 87879 w 136364"/>
                  <a:gd name="connsiteY7" fmla="*/ 159092 h 151516"/>
                  <a:gd name="connsiteX8" fmla="*/ 87879 w 136364"/>
                  <a:gd name="connsiteY8" fmla="*/ 78788 h 15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51516">
                    <a:moveTo>
                      <a:pt x="143940" y="24243"/>
                    </a:moveTo>
                    <a:lnTo>
                      <a:pt x="122728" y="3030"/>
                    </a:lnTo>
                    <a:lnTo>
                      <a:pt x="72728" y="51515"/>
                    </a:lnTo>
                    <a:lnTo>
                      <a:pt x="21212" y="0"/>
                    </a:lnTo>
                    <a:lnTo>
                      <a:pt x="0" y="22727"/>
                    </a:lnTo>
                    <a:lnTo>
                      <a:pt x="57576" y="78788"/>
                    </a:lnTo>
                    <a:lnTo>
                      <a:pt x="57576" y="159092"/>
                    </a:lnTo>
                    <a:lnTo>
                      <a:pt x="87879" y="159092"/>
                    </a:lnTo>
                    <a:lnTo>
                      <a:pt x="87879" y="78788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1B95AABD-1297-45A6-769E-2DFB4B406A44}"/>
                  </a:ext>
                </a:extLst>
              </p:cNvPr>
              <p:cNvSpPr/>
              <p:nvPr/>
            </p:nvSpPr>
            <p:spPr>
              <a:xfrm>
                <a:off x="5704463" y="4824022"/>
                <a:ext cx="136364" cy="363639"/>
              </a:xfrm>
              <a:custGeom>
                <a:avLst/>
                <a:gdLst>
                  <a:gd name="connsiteX0" fmla="*/ 143940 w 136364"/>
                  <a:gd name="connsiteY0" fmla="*/ 24243 h 363638"/>
                  <a:gd name="connsiteX1" fmla="*/ 122728 w 136364"/>
                  <a:gd name="connsiteY1" fmla="*/ 1515 h 363638"/>
                  <a:gd name="connsiteX2" fmla="*/ 72728 w 136364"/>
                  <a:gd name="connsiteY2" fmla="*/ 50000 h 363638"/>
                  <a:gd name="connsiteX3" fmla="*/ 21212 w 136364"/>
                  <a:gd name="connsiteY3" fmla="*/ 0 h 363638"/>
                  <a:gd name="connsiteX4" fmla="*/ 0 w 136364"/>
                  <a:gd name="connsiteY4" fmla="*/ 21212 h 363638"/>
                  <a:gd name="connsiteX5" fmla="*/ 57576 w 136364"/>
                  <a:gd name="connsiteY5" fmla="*/ 77273 h 363638"/>
                  <a:gd name="connsiteX6" fmla="*/ 57576 w 136364"/>
                  <a:gd name="connsiteY6" fmla="*/ 375760 h 363638"/>
                  <a:gd name="connsiteX7" fmla="*/ 87879 w 136364"/>
                  <a:gd name="connsiteY7" fmla="*/ 375760 h 363638"/>
                  <a:gd name="connsiteX8" fmla="*/ 87879 w 136364"/>
                  <a:gd name="connsiteY8" fmla="*/ 77273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363638">
                    <a:moveTo>
                      <a:pt x="143940" y="24243"/>
                    </a:moveTo>
                    <a:lnTo>
                      <a:pt x="122728" y="1515"/>
                    </a:lnTo>
                    <a:lnTo>
                      <a:pt x="72728" y="50000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7576" y="77273"/>
                    </a:lnTo>
                    <a:lnTo>
                      <a:pt x="57576" y="375760"/>
                    </a:lnTo>
                    <a:lnTo>
                      <a:pt x="87879" y="375760"/>
                    </a:lnTo>
                    <a:lnTo>
                      <a:pt x="87879" y="77273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41CC43BE-6BBB-62EC-8097-FD6473420462}"/>
                  </a:ext>
                </a:extLst>
              </p:cNvPr>
              <p:cNvSpPr/>
              <p:nvPr/>
            </p:nvSpPr>
            <p:spPr>
              <a:xfrm>
                <a:off x="5862039" y="4949780"/>
                <a:ext cx="136364" cy="136364"/>
              </a:xfrm>
              <a:custGeom>
                <a:avLst/>
                <a:gdLst>
                  <a:gd name="connsiteX0" fmla="*/ 142425 w 136364"/>
                  <a:gd name="connsiteY0" fmla="*/ 22727 h 136364"/>
                  <a:gd name="connsiteX1" fmla="*/ 121213 w 136364"/>
                  <a:gd name="connsiteY1" fmla="*/ 1515 h 136364"/>
                  <a:gd name="connsiteX2" fmla="*/ 71213 w 136364"/>
                  <a:gd name="connsiteY2" fmla="*/ 48485 h 136364"/>
                  <a:gd name="connsiteX3" fmla="*/ 21212 w 136364"/>
                  <a:gd name="connsiteY3" fmla="*/ 0 h 136364"/>
                  <a:gd name="connsiteX4" fmla="*/ 0 w 136364"/>
                  <a:gd name="connsiteY4" fmla="*/ 21212 h 136364"/>
                  <a:gd name="connsiteX5" fmla="*/ 56061 w 136364"/>
                  <a:gd name="connsiteY5" fmla="*/ 77273 h 136364"/>
                  <a:gd name="connsiteX6" fmla="*/ 56061 w 136364"/>
                  <a:gd name="connsiteY6" fmla="*/ 150001 h 136364"/>
                  <a:gd name="connsiteX7" fmla="*/ 86364 w 136364"/>
                  <a:gd name="connsiteY7" fmla="*/ 150001 h 136364"/>
                  <a:gd name="connsiteX8" fmla="*/ 86364 w 136364"/>
                  <a:gd name="connsiteY8" fmla="*/ 77273 h 136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36364">
                    <a:moveTo>
                      <a:pt x="142425" y="22727"/>
                    </a:moveTo>
                    <a:lnTo>
                      <a:pt x="121213" y="1515"/>
                    </a:lnTo>
                    <a:lnTo>
                      <a:pt x="71213" y="48485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6061" y="77273"/>
                    </a:lnTo>
                    <a:lnTo>
                      <a:pt x="56061" y="150001"/>
                    </a:lnTo>
                    <a:lnTo>
                      <a:pt x="86364" y="150001"/>
                    </a:lnTo>
                    <a:lnTo>
                      <a:pt x="86364" y="7727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44478161-B87C-7BAF-863F-5A6D6833659D}"/>
                  </a:ext>
                </a:extLst>
              </p:cNvPr>
              <p:cNvSpPr/>
              <p:nvPr/>
            </p:nvSpPr>
            <p:spPr>
              <a:xfrm>
                <a:off x="5561650" y="5004317"/>
                <a:ext cx="196971" cy="363639"/>
              </a:xfrm>
              <a:custGeom>
                <a:avLst/>
                <a:gdLst>
                  <a:gd name="connsiteX0" fmla="*/ 62509 w 196970"/>
                  <a:gd name="connsiteY0" fmla="*/ 253041 h 363638"/>
                  <a:gd name="connsiteX1" fmla="*/ 185237 w 196970"/>
                  <a:gd name="connsiteY1" fmla="*/ 368193 h 363638"/>
                  <a:gd name="connsiteX2" fmla="*/ 164025 w 196970"/>
                  <a:gd name="connsiteY2" fmla="*/ 203041 h 363638"/>
                  <a:gd name="connsiteX3" fmla="*/ 387 w 196970"/>
                  <a:gd name="connsiteY3" fmla="*/ 9 h 363638"/>
                  <a:gd name="connsiteX4" fmla="*/ 62509 w 196970"/>
                  <a:gd name="connsiteY4" fmla="*/ 253041 h 363638"/>
                  <a:gd name="connsiteX5" fmla="*/ 62509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62509" y="253041"/>
                    </a:moveTo>
                    <a:cubicBezTo>
                      <a:pt x="92812" y="313647"/>
                      <a:pt x="157964" y="380314"/>
                      <a:pt x="185237" y="368193"/>
                    </a:cubicBezTo>
                    <a:cubicBezTo>
                      <a:pt x="214025" y="353041"/>
                      <a:pt x="204934" y="280314"/>
                      <a:pt x="164025" y="203041"/>
                    </a:cubicBezTo>
                    <a:cubicBezTo>
                      <a:pt x="124630" y="125767"/>
                      <a:pt x="1902" y="9"/>
                      <a:pt x="387" y="9"/>
                    </a:cubicBezTo>
                    <a:cubicBezTo>
                      <a:pt x="-4158" y="-1506"/>
                      <a:pt x="32206" y="189404"/>
                      <a:pt x="62509" y="253041"/>
                    </a:cubicBezTo>
                    <a:lnTo>
                      <a:pt x="62509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BA582C51-2F6D-AC2B-EA1E-0BB4A8DF6EA3}"/>
                  </a:ext>
                </a:extLst>
              </p:cNvPr>
              <p:cNvSpPr/>
              <p:nvPr/>
            </p:nvSpPr>
            <p:spPr>
              <a:xfrm>
                <a:off x="5794596" y="5004317"/>
                <a:ext cx="196971" cy="363639"/>
              </a:xfrm>
              <a:custGeom>
                <a:avLst/>
                <a:gdLst>
                  <a:gd name="connsiteX0" fmla="*/ 138656 w 196970"/>
                  <a:gd name="connsiteY0" fmla="*/ 253041 h 363638"/>
                  <a:gd name="connsiteX1" fmla="*/ 200778 w 196970"/>
                  <a:gd name="connsiteY1" fmla="*/ 9 h 363638"/>
                  <a:gd name="connsiteX2" fmla="*/ 37140 w 196970"/>
                  <a:gd name="connsiteY2" fmla="*/ 203040 h 363638"/>
                  <a:gd name="connsiteX3" fmla="*/ 15928 w 196970"/>
                  <a:gd name="connsiteY3" fmla="*/ 368193 h 363638"/>
                  <a:gd name="connsiteX4" fmla="*/ 138656 w 196970"/>
                  <a:gd name="connsiteY4" fmla="*/ 253041 h 363638"/>
                  <a:gd name="connsiteX5" fmla="*/ 138656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138656" y="253041"/>
                    </a:moveTo>
                    <a:cubicBezTo>
                      <a:pt x="170474" y="190919"/>
                      <a:pt x="205323" y="-1506"/>
                      <a:pt x="200778" y="9"/>
                    </a:cubicBezTo>
                    <a:cubicBezTo>
                      <a:pt x="199262" y="9"/>
                      <a:pt x="75019" y="125767"/>
                      <a:pt x="37140" y="203040"/>
                    </a:cubicBezTo>
                    <a:cubicBezTo>
                      <a:pt x="-739" y="280314"/>
                      <a:pt x="-12860" y="353041"/>
                      <a:pt x="15928" y="368193"/>
                    </a:cubicBezTo>
                    <a:cubicBezTo>
                      <a:pt x="43201" y="380314"/>
                      <a:pt x="108353" y="313647"/>
                      <a:pt x="138656" y="253041"/>
                    </a:cubicBezTo>
                    <a:lnTo>
                      <a:pt x="138656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grpSp>
          <p:nvGrpSpPr>
            <p:cNvPr id="444" name="Graphic 2">
              <a:extLst>
                <a:ext uri="{FF2B5EF4-FFF2-40B4-BE49-F238E27FC236}">
                  <a16:creationId xmlns:a16="http://schemas.microsoft.com/office/drawing/2014/main" id="{EC8A7A1C-6924-08A9-D2B9-5D56F62163E9}"/>
                </a:ext>
              </a:extLst>
            </p:cNvPr>
            <p:cNvGrpSpPr/>
            <p:nvPr/>
          </p:nvGrpSpPr>
          <p:grpSpPr>
            <a:xfrm>
              <a:off x="8170065" y="4429030"/>
              <a:ext cx="200155" cy="306903"/>
              <a:chOff x="5557492" y="4674021"/>
              <a:chExt cx="454548" cy="696974"/>
            </a:xfrm>
            <a:solidFill>
              <a:schemeClr val="accent5"/>
            </a:solidFill>
          </p:grpSpPr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900DFE83-72CB-49B7-6BD8-1F68D1A806EA}"/>
                  </a:ext>
                </a:extLst>
              </p:cNvPr>
              <p:cNvSpPr/>
              <p:nvPr/>
            </p:nvSpPr>
            <p:spPr>
              <a:xfrm>
                <a:off x="5704463" y="4761900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2727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2727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1DF3E615-E3A1-E31B-0136-535F1CEEF2B9}"/>
                  </a:ext>
                </a:extLst>
              </p:cNvPr>
              <p:cNvSpPr/>
              <p:nvPr/>
            </p:nvSpPr>
            <p:spPr>
              <a:xfrm>
                <a:off x="5704463" y="4674021"/>
                <a:ext cx="136364" cy="106061"/>
              </a:xfrm>
              <a:custGeom>
                <a:avLst/>
                <a:gdLst>
                  <a:gd name="connsiteX0" fmla="*/ 122728 w 136364"/>
                  <a:gd name="connsiteY0" fmla="*/ 27273 h 106061"/>
                  <a:gd name="connsiteX1" fmla="*/ 87879 w 136364"/>
                  <a:gd name="connsiteY1" fmla="*/ 60606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60606 h 106061"/>
                  <a:gd name="connsiteX5" fmla="*/ 21212 w 136364"/>
                  <a:gd name="connsiteY5" fmla="*/ 24243 h 106061"/>
                  <a:gd name="connsiteX6" fmla="*/ 0 w 136364"/>
                  <a:gd name="connsiteY6" fmla="*/ 46970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7273"/>
                    </a:moveTo>
                    <a:lnTo>
                      <a:pt x="87879" y="60606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60606"/>
                    </a:lnTo>
                    <a:lnTo>
                      <a:pt x="21212" y="24243"/>
                    </a:lnTo>
                    <a:lnTo>
                      <a:pt x="0" y="46970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BC7B8B11-795F-6E52-A76E-849BA4E87BA6}"/>
                  </a:ext>
                </a:extLst>
              </p:cNvPr>
              <p:cNvSpPr/>
              <p:nvPr/>
            </p:nvSpPr>
            <p:spPr>
              <a:xfrm>
                <a:off x="5862039" y="4886144"/>
                <a:ext cx="136364" cy="90910"/>
              </a:xfrm>
              <a:custGeom>
                <a:avLst/>
                <a:gdLst>
                  <a:gd name="connsiteX0" fmla="*/ 71213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1213 w 136364"/>
                  <a:gd name="connsiteY3" fmla="*/ 50000 h 90909"/>
                  <a:gd name="connsiteX4" fmla="*/ 121213 w 136364"/>
                  <a:gd name="connsiteY4" fmla="*/ 1515 h 90909"/>
                  <a:gd name="connsiteX5" fmla="*/ 142425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1213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1213" y="50000"/>
                    </a:lnTo>
                    <a:lnTo>
                      <a:pt x="121213" y="1515"/>
                    </a:lnTo>
                    <a:lnTo>
                      <a:pt x="142425" y="2424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1FCCD9C2-C4B5-CC16-E693-38BE2209B02F}"/>
                  </a:ext>
                </a:extLst>
              </p:cNvPr>
              <p:cNvSpPr/>
              <p:nvPr/>
            </p:nvSpPr>
            <p:spPr>
              <a:xfrm>
                <a:off x="5862039" y="4799779"/>
                <a:ext cx="136364" cy="106061"/>
              </a:xfrm>
              <a:custGeom>
                <a:avLst/>
                <a:gdLst>
                  <a:gd name="connsiteX0" fmla="*/ 121213 w 136364"/>
                  <a:gd name="connsiteY0" fmla="*/ 25758 h 106061"/>
                  <a:gd name="connsiteX1" fmla="*/ 86364 w 136364"/>
                  <a:gd name="connsiteY1" fmla="*/ 59091 h 106061"/>
                  <a:gd name="connsiteX2" fmla="*/ 86364 w 136364"/>
                  <a:gd name="connsiteY2" fmla="*/ 0 h 106061"/>
                  <a:gd name="connsiteX3" fmla="*/ 56061 w 136364"/>
                  <a:gd name="connsiteY3" fmla="*/ 0 h 106061"/>
                  <a:gd name="connsiteX4" fmla="*/ 56061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1213 w 136364"/>
                  <a:gd name="connsiteY7" fmla="*/ 116667 h 106061"/>
                  <a:gd name="connsiteX8" fmla="*/ 142425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1213" y="25758"/>
                    </a:moveTo>
                    <a:lnTo>
                      <a:pt x="86364" y="59091"/>
                    </a:lnTo>
                    <a:lnTo>
                      <a:pt x="86364" y="0"/>
                    </a:lnTo>
                    <a:lnTo>
                      <a:pt x="56061" y="0"/>
                    </a:lnTo>
                    <a:lnTo>
                      <a:pt x="56061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1213" y="116667"/>
                    </a:lnTo>
                    <a:lnTo>
                      <a:pt x="142425" y="48485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540216DA-3585-F73D-DB36-9D9087A39D99}"/>
                  </a:ext>
                </a:extLst>
              </p:cNvPr>
              <p:cNvSpPr/>
              <p:nvPr/>
            </p:nvSpPr>
            <p:spPr>
              <a:xfrm>
                <a:off x="5557492" y="4886144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424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A94E32B5-B1CC-2FD7-CCBF-059DE27DD320}"/>
                  </a:ext>
                </a:extLst>
              </p:cNvPr>
              <p:cNvSpPr/>
              <p:nvPr/>
            </p:nvSpPr>
            <p:spPr>
              <a:xfrm>
                <a:off x="5557492" y="4799779"/>
                <a:ext cx="136364" cy="106061"/>
              </a:xfrm>
              <a:custGeom>
                <a:avLst/>
                <a:gdLst>
                  <a:gd name="connsiteX0" fmla="*/ 122728 w 136364"/>
                  <a:gd name="connsiteY0" fmla="*/ 25758 h 106061"/>
                  <a:gd name="connsiteX1" fmla="*/ 87879 w 136364"/>
                  <a:gd name="connsiteY1" fmla="*/ 59091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5758"/>
                    </a:moveTo>
                    <a:lnTo>
                      <a:pt x="87879" y="59091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EBD4F0EA-FF0C-F79D-7BE2-76174B0B118F}"/>
                  </a:ext>
                </a:extLst>
              </p:cNvPr>
              <p:cNvSpPr/>
              <p:nvPr/>
            </p:nvSpPr>
            <p:spPr>
              <a:xfrm>
                <a:off x="5557492" y="4948265"/>
                <a:ext cx="136364" cy="151516"/>
              </a:xfrm>
              <a:custGeom>
                <a:avLst/>
                <a:gdLst>
                  <a:gd name="connsiteX0" fmla="*/ 143940 w 136364"/>
                  <a:gd name="connsiteY0" fmla="*/ 24243 h 151516"/>
                  <a:gd name="connsiteX1" fmla="*/ 122728 w 136364"/>
                  <a:gd name="connsiteY1" fmla="*/ 3030 h 151516"/>
                  <a:gd name="connsiteX2" fmla="*/ 72728 w 136364"/>
                  <a:gd name="connsiteY2" fmla="*/ 51515 h 151516"/>
                  <a:gd name="connsiteX3" fmla="*/ 21212 w 136364"/>
                  <a:gd name="connsiteY3" fmla="*/ 0 h 151516"/>
                  <a:gd name="connsiteX4" fmla="*/ 0 w 136364"/>
                  <a:gd name="connsiteY4" fmla="*/ 22727 h 151516"/>
                  <a:gd name="connsiteX5" fmla="*/ 57576 w 136364"/>
                  <a:gd name="connsiteY5" fmla="*/ 78788 h 151516"/>
                  <a:gd name="connsiteX6" fmla="*/ 57576 w 136364"/>
                  <a:gd name="connsiteY6" fmla="*/ 159092 h 151516"/>
                  <a:gd name="connsiteX7" fmla="*/ 87879 w 136364"/>
                  <a:gd name="connsiteY7" fmla="*/ 159092 h 151516"/>
                  <a:gd name="connsiteX8" fmla="*/ 87879 w 136364"/>
                  <a:gd name="connsiteY8" fmla="*/ 78788 h 15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51516">
                    <a:moveTo>
                      <a:pt x="143940" y="24243"/>
                    </a:moveTo>
                    <a:lnTo>
                      <a:pt x="122728" y="3030"/>
                    </a:lnTo>
                    <a:lnTo>
                      <a:pt x="72728" y="51515"/>
                    </a:lnTo>
                    <a:lnTo>
                      <a:pt x="21212" y="0"/>
                    </a:lnTo>
                    <a:lnTo>
                      <a:pt x="0" y="22727"/>
                    </a:lnTo>
                    <a:lnTo>
                      <a:pt x="57576" y="78788"/>
                    </a:lnTo>
                    <a:lnTo>
                      <a:pt x="57576" y="159092"/>
                    </a:lnTo>
                    <a:lnTo>
                      <a:pt x="87879" y="159092"/>
                    </a:lnTo>
                    <a:lnTo>
                      <a:pt x="87879" y="78788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5BD07034-E5AE-FFC0-D5A5-84AA14C0F2F0}"/>
                  </a:ext>
                </a:extLst>
              </p:cNvPr>
              <p:cNvSpPr/>
              <p:nvPr/>
            </p:nvSpPr>
            <p:spPr>
              <a:xfrm>
                <a:off x="5704463" y="4824022"/>
                <a:ext cx="136364" cy="363639"/>
              </a:xfrm>
              <a:custGeom>
                <a:avLst/>
                <a:gdLst>
                  <a:gd name="connsiteX0" fmla="*/ 143940 w 136364"/>
                  <a:gd name="connsiteY0" fmla="*/ 24243 h 363638"/>
                  <a:gd name="connsiteX1" fmla="*/ 122728 w 136364"/>
                  <a:gd name="connsiteY1" fmla="*/ 1515 h 363638"/>
                  <a:gd name="connsiteX2" fmla="*/ 72728 w 136364"/>
                  <a:gd name="connsiteY2" fmla="*/ 50000 h 363638"/>
                  <a:gd name="connsiteX3" fmla="*/ 21212 w 136364"/>
                  <a:gd name="connsiteY3" fmla="*/ 0 h 363638"/>
                  <a:gd name="connsiteX4" fmla="*/ 0 w 136364"/>
                  <a:gd name="connsiteY4" fmla="*/ 21212 h 363638"/>
                  <a:gd name="connsiteX5" fmla="*/ 57576 w 136364"/>
                  <a:gd name="connsiteY5" fmla="*/ 77273 h 363638"/>
                  <a:gd name="connsiteX6" fmla="*/ 57576 w 136364"/>
                  <a:gd name="connsiteY6" fmla="*/ 375760 h 363638"/>
                  <a:gd name="connsiteX7" fmla="*/ 87879 w 136364"/>
                  <a:gd name="connsiteY7" fmla="*/ 375760 h 363638"/>
                  <a:gd name="connsiteX8" fmla="*/ 87879 w 136364"/>
                  <a:gd name="connsiteY8" fmla="*/ 77273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363638">
                    <a:moveTo>
                      <a:pt x="143940" y="24243"/>
                    </a:moveTo>
                    <a:lnTo>
                      <a:pt x="122728" y="1515"/>
                    </a:lnTo>
                    <a:lnTo>
                      <a:pt x="72728" y="50000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7576" y="77273"/>
                    </a:lnTo>
                    <a:lnTo>
                      <a:pt x="57576" y="375760"/>
                    </a:lnTo>
                    <a:lnTo>
                      <a:pt x="87879" y="375760"/>
                    </a:lnTo>
                    <a:lnTo>
                      <a:pt x="87879" y="77273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6903938C-DBB8-4D3C-6DA5-5F56C37DE626}"/>
                  </a:ext>
                </a:extLst>
              </p:cNvPr>
              <p:cNvSpPr/>
              <p:nvPr/>
            </p:nvSpPr>
            <p:spPr>
              <a:xfrm>
                <a:off x="5862039" y="4949780"/>
                <a:ext cx="136364" cy="136364"/>
              </a:xfrm>
              <a:custGeom>
                <a:avLst/>
                <a:gdLst>
                  <a:gd name="connsiteX0" fmla="*/ 142425 w 136364"/>
                  <a:gd name="connsiteY0" fmla="*/ 22727 h 136364"/>
                  <a:gd name="connsiteX1" fmla="*/ 121213 w 136364"/>
                  <a:gd name="connsiteY1" fmla="*/ 1515 h 136364"/>
                  <a:gd name="connsiteX2" fmla="*/ 71213 w 136364"/>
                  <a:gd name="connsiteY2" fmla="*/ 48485 h 136364"/>
                  <a:gd name="connsiteX3" fmla="*/ 21212 w 136364"/>
                  <a:gd name="connsiteY3" fmla="*/ 0 h 136364"/>
                  <a:gd name="connsiteX4" fmla="*/ 0 w 136364"/>
                  <a:gd name="connsiteY4" fmla="*/ 21212 h 136364"/>
                  <a:gd name="connsiteX5" fmla="*/ 56061 w 136364"/>
                  <a:gd name="connsiteY5" fmla="*/ 77273 h 136364"/>
                  <a:gd name="connsiteX6" fmla="*/ 56061 w 136364"/>
                  <a:gd name="connsiteY6" fmla="*/ 150001 h 136364"/>
                  <a:gd name="connsiteX7" fmla="*/ 86364 w 136364"/>
                  <a:gd name="connsiteY7" fmla="*/ 150001 h 136364"/>
                  <a:gd name="connsiteX8" fmla="*/ 86364 w 136364"/>
                  <a:gd name="connsiteY8" fmla="*/ 77273 h 136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36364">
                    <a:moveTo>
                      <a:pt x="142425" y="22727"/>
                    </a:moveTo>
                    <a:lnTo>
                      <a:pt x="121213" y="1515"/>
                    </a:lnTo>
                    <a:lnTo>
                      <a:pt x="71213" y="48485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6061" y="77273"/>
                    </a:lnTo>
                    <a:lnTo>
                      <a:pt x="56061" y="150001"/>
                    </a:lnTo>
                    <a:lnTo>
                      <a:pt x="86364" y="150001"/>
                    </a:lnTo>
                    <a:lnTo>
                      <a:pt x="86364" y="7727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12863E02-1E7D-8A54-AD0B-F7CEE0CC616A}"/>
                  </a:ext>
                </a:extLst>
              </p:cNvPr>
              <p:cNvSpPr/>
              <p:nvPr/>
            </p:nvSpPr>
            <p:spPr>
              <a:xfrm>
                <a:off x="5561650" y="5004317"/>
                <a:ext cx="196971" cy="363639"/>
              </a:xfrm>
              <a:custGeom>
                <a:avLst/>
                <a:gdLst>
                  <a:gd name="connsiteX0" fmla="*/ 62509 w 196970"/>
                  <a:gd name="connsiteY0" fmla="*/ 253041 h 363638"/>
                  <a:gd name="connsiteX1" fmla="*/ 185237 w 196970"/>
                  <a:gd name="connsiteY1" fmla="*/ 368193 h 363638"/>
                  <a:gd name="connsiteX2" fmla="*/ 164025 w 196970"/>
                  <a:gd name="connsiteY2" fmla="*/ 203041 h 363638"/>
                  <a:gd name="connsiteX3" fmla="*/ 387 w 196970"/>
                  <a:gd name="connsiteY3" fmla="*/ 9 h 363638"/>
                  <a:gd name="connsiteX4" fmla="*/ 62509 w 196970"/>
                  <a:gd name="connsiteY4" fmla="*/ 253041 h 363638"/>
                  <a:gd name="connsiteX5" fmla="*/ 62509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62509" y="253041"/>
                    </a:moveTo>
                    <a:cubicBezTo>
                      <a:pt x="92812" y="313647"/>
                      <a:pt x="157964" y="380314"/>
                      <a:pt x="185237" y="368193"/>
                    </a:cubicBezTo>
                    <a:cubicBezTo>
                      <a:pt x="214025" y="353041"/>
                      <a:pt x="204934" y="280314"/>
                      <a:pt x="164025" y="203041"/>
                    </a:cubicBezTo>
                    <a:cubicBezTo>
                      <a:pt x="124630" y="125767"/>
                      <a:pt x="1902" y="9"/>
                      <a:pt x="387" y="9"/>
                    </a:cubicBezTo>
                    <a:cubicBezTo>
                      <a:pt x="-4158" y="-1506"/>
                      <a:pt x="32206" y="189404"/>
                      <a:pt x="62509" y="253041"/>
                    </a:cubicBezTo>
                    <a:lnTo>
                      <a:pt x="62509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28AB144B-23DD-2E50-A4CB-A09D7B49353F}"/>
                  </a:ext>
                </a:extLst>
              </p:cNvPr>
              <p:cNvSpPr/>
              <p:nvPr/>
            </p:nvSpPr>
            <p:spPr>
              <a:xfrm>
                <a:off x="5794596" y="5004317"/>
                <a:ext cx="196971" cy="363639"/>
              </a:xfrm>
              <a:custGeom>
                <a:avLst/>
                <a:gdLst>
                  <a:gd name="connsiteX0" fmla="*/ 138656 w 196970"/>
                  <a:gd name="connsiteY0" fmla="*/ 253041 h 363638"/>
                  <a:gd name="connsiteX1" fmla="*/ 200778 w 196970"/>
                  <a:gd name="connsiteY1" fmla="*/ 9 h 363638"/>
                  <a:gd name="connsiteX2" fmla="*/ 37140 w 196970"/>
                  <a:gd name="connsiteY2" fmla="*/ 203040 h 363638"/>
                  <a:gd name="connsiteX3" fmla="*/ 15928 w 196970"/>
                  <a:gd name="connsiteY3" fmla="*/ 368193 h 363638"/>
                  <a:gd name="connsiteX4" fmla="*/ 138656 w 196970"/>
                  <a:gd name="connsiteY4" fmla="*/ 253041 h 363638"/>
                  <a:gd name="connsiteX5" fmla="*/ 138656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138656" y="253041"/>
                    </a:moveTo>
                    <a:cubicBezTo>
                      <a:pt x="170474" y="190919"/>
                      <a:pt x="205323" y="-1506"/>
                      <a:pt x="200778" y="9"/>
                    </a:cubicBezTo>
                    <a:cubicBezTo>
                      <a:pt x="199262" y="9"/>
                      <a:pt x="75019" y="125767"/>
                      <a:pt x="37140" y="203040"/>
                    </a:cubicBezTo>
                    <a:cubicBezTo>
                      <a:pt x="-739" y="280314"/>
                      <a:pt x="-12860" y="353041"/>
                      <a:pt x="15928" y="368193"/>
                    </a:cubicBezTo>
                    <a:cubicBezTo>
                      <a:pt x="43201" y="380314"/>
                      <a:pt x="108353" y="313647"/>
                      <a:pt x="138656" y="253041"/>
                    </a:cubicBezTo>
                    <a:lnTo>
                      <a:pt x="138656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grpSp>
          <p:nvGrpSpPr>
            <p:cNvPr id="445" name="Graphic 2">
              <a:extLst>
                <a:ext uri="{FF2B5EF4-FFF2-40B4-BE49-F238E27FC236}">
                  <a16:creationId xmlns:a16="http://schemas.microsoft.com/office/drawing/2014/main" id="{73CB872E-FDFC-9577-9CB7-E42A9611F46B}"/>
                </a:ext>
              </a:extLst>
            </p:cNvPr>
            <p:cNvGrpSpPr/>
            <p:nvPr/>
          </p:nvGrpSpPr>
          <p:grpSpPr>
            <a:xfrm>
              <a:off x="7612025" y="4477447"/>
              <a:ext cx="200155" cy="306903"/>
              <a:chOff x="5557492" y="4674021"/>
              <a:chExt cx="454548" cy="696974"/>
            </a:xfrm>
            <a:solidFill>
              <a:schemeClr val="accent5"/>
            </a:solidFill>
          </p:grpSpPr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20F8BECE-A386-B782-C033-F6758A0DB117}"/>
                  </a:ext>
                </a:extLst>
              </p:cNvPr>
              <p:cNvSpPr/>
              <p:nvPr/>
            </p:nvSpPr>
            <p:spPr>
              <a:xfrm>
                <a:off x="5704463" y="4761900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2727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2727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117AE89C-D04C-DD72-1AF7-0B17DF20DFB4}"/>
                  </a:ext>
                </a:extLst>
              </p:cNvPr>
              <p:cNvSpPr/>
              <p:nvPr/>
            </p:nvSpPr>
            <p:spPr>
              <a:xfrm>
                <a:off x="5704463" y="4674021"/>
                <a:ext cx="136364" cy="106061"/>
              </a:xfrm>
              <a:custGeom>
                <a:avLst/>
                <a:gdLst>
                  <a:gd name="connsiteX0" fmla="*/ 122728 w 136364"/>
                  <a:gd name="connsiteY0" fmla="*/ 27273 h 106061"/>
                  <a:gd name="connsiteX1" fmla="*/ 87879 w 136364"/>
                  <a:gd name="connsiteY1" fmla="*/ 60606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60606 h 106061"/>
                  <a:gd name="connsiteX5" fmla="*/ 21212 w 136364"/>
                  <a:gd name="connsiteY5" fmla="*/ 24243 h 106061"/>
                  <a:gd name="connsiteX6" fmla="*/ 0 w 136364"/>
                  <a:gd name="connsiteY6" fmla="*/ 46970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7273"/>
                    </a:moveTo>
                    <a:lnTo>
                      <a:pt x="87879" y="60606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60606"/>
                    </a:lnTo>
                    <a:lnTo>
                      <a:pt x="21212" y="24243"/>
                    </a:lnTo>
                    <a:lnTo>
                      <a:pt x="0" y="46970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AA2A1910-F7C0-C843-559E-F77B6789AF37}"/>
                  </a:ext>
                </a:extLst>
              </p:cNvPr>
              <p:cNvSpPr/>
              <p:nvPr/>
            </p:nvSpPr>
            <p:spPr>
              <a:xfrm>
                <a:off x="5862039" y="4886144"/>
                <a:ext cx="136364" cy="90910"/>
              </a:xfrm>
              <a:custGeom>
                <a:avLst/>
                <a:gdLst>
                  <a:gd name="connsiteX0" fmla="*/ 71213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1213 w 136364"/>
                  <a:gd name="connsiteY3" fmla="*/ 50000 h 90909"/>
                  <a:gd name="connsiteX4" fmla="*/ 121213 w 136364"/>
                  <a:gd name="connsiteY4" fmla="*/ 1515 h 90909"/>
                  <a:gd name="connsiteX5" fmla="*/ 142425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1213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1213" y="50000"/>
                    </a:lnTo>
                    <a:lnTo>
                      <a:pt x="121213" y="1515"/>
                    </a:lnTo>
                    <a:lnTo>
                      <a:pt x="142425" y="2424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4DB75475-DCD6-FDEC-54A3-ACC51B7E0F30}"/>
                  </a:ext>
                </a:extLst>
              </p:cNvPr>
              <p:cNvSpPr/>
              <p:nvPr/>
            </p:nvSpPr>
            <p:spPr>
              <a:xfrm>
                <a:off x="5862039" y="4799779"/>
                <a:ext cx="136364" cy="106061"/>
              </a:xfrm>
              <a:custGeom>
                <a:avLst/>
                <a:gdLst>
                  <a:gd name="connsiteX0" fmla="*/ 121213 w 136364"/>
                  <a:gd name="connsiteY0" fmla="*/ 25758 h 106061"/>
                  <a:gd name="connsiteX1" fmla="*/ 86364 w 136364"/>
                  <a:gd name="connsiteY1" fmla="*/ 59091 h 106061"/>
                  <a:gd name="connsiteX2" fmla="*/ 86364 w 136364"/>
                  <a:gd name="connsiteY2" fmla="*/ 0 h 106061"/>
                  <a:gd name="connsiteX3" fmla="*/ 56061 w 136364"/>
                  <a:gd name="connsiteY3" fmla="*/ 0 h 106061"/>
                  <a:gd name="connsiteX4" fmla="*/ 56061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1213 w 136364"/>
                  <a:gd name="connsiteY7" fmla="*/ 116667 h 106061"/>
                  <a:gd name="connsiteX8" fmla="*/ 142425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1213" y="25758"/>
                    </a:moveTo>
                    <a:lnTo>
                      <a:pt x="86364" y="59091"/>
                    </a:lnTo>
                    <a:lnTo>
                      <a:pt x="86364" y="0"/>
                    </a:lnTo>
                    <a:lnTo>
                      <a:pt x="56061" y="0"/>
                    </a:lnTo>
                    <a:lnTo>
                      <a:pt x="56061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1213" y="116667"/>
                    </a:lnTo>
                    <a:lnTo>
                      <a:pt x="142425" y="48485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151CAE4C-0E62-8DC5-C310-A7D13B565EC6}"/>
                  </a:ext>
                </a:extLst>
              </p:cNvPr>
              <p:cNvSpPr/>
              <p:nvPr/>
            </p:nvSpPr>
            <p:spPr>
              <a:xfrm>
                <a:off x="5557492" y="4886144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424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66FFA4E6-CF23-0F78-0A8E-5CEF0DFB9030}"/>
                  </a:ext>
                </a:extLst>
              </p:cNvPr>
              <p:cNvSpPr/>
              <p:nvPr/>
            </p:nvSpPr>
            <p:spPr>
              <a:xfrm>
                <a:off x="5557492" y="4799779"/>
                <a:ext cx="136364" cy="106061"/>
              </a:xfrm>
              <a:custGeom>
                <a:avLst/>
                <a:gdLst>
                  <a:gd name="connsiteX0" fmla="*/ 122728 w 136364"/>
                  <a:gd name="connsiteY0" fmla="*/ 25758 h 106061"/>
                  <a:gd name="connsiteX1" fmla="*/ 87879 w 136364"/>
                  <a:gd name="connsiteY1" fmla="*/ 59091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5758"/>
                    </a:moveTo>
                    <a:lnTo>
                      <a:pt x="87879" y="59091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A03F6674-6C24-FCD9-9F1D-61429E0D9FDF}"/>
                  </a:ext>
                </a:extLst>
              </p:cNvPr>
              <p:cNvSpPr/>
              <p:nvPr/>
            </p:nvSpPr>
            <p:spPr>
              <a:xfrm>
                <a:off x="5557492" y="4948265"/>
                <a:ext cx="136364" cy="151516"/>
              </a:xfrm>
              <a:custGeom>
                <a:avLst/>
                <a:gdLst>
                  <a:gd name="connsiteX0" fmla="*/ 143940 w 136364"/>
                  <a:gd name="connsiteY0" fmla="*/ 24243 h 151516"/>
                  <a:gd name="connsiteX1" fmla="*/ 122728 w 136364"/>
                  <a:gd name="connsiteY1" fmla="*/ 3030 h 151516"/>
                  <a:gd name="connsiteX2" fmla="*/ 72728 w 136364"/>
                  <a:gd name="connsiteY2" fmla="*/ 51515 h 151516"/>
                  <a:gd name="connsiteX3" fmla="*/ 21212 w 136364"/>
                  <a:gd name="connsiteY3" fmla="*/ 0 h 151516"/>
                  <a:gd name="connsiteX4" fmla="*/ 0 w 136364"/>
                  <a:gd name="connsiteY4" fmla="*/ 22727 h 151516"/>
                  <a:gd name="connsiteX5" fmla="*/ 57576 w 136364"/>
                  <a:gd name="connsiteY5" fmla="*/ 78788 h 151516"/>
                  <a:gd name="connsiteX6" fmla="*/ 57576 w 136364"/>
                  <a:gd name="connsiteY6" fmla="*/ 159092 h 151516"/>
                  <a:gd name="connsiteX7" fmla="*/ 87879 w 136364"/>
                  <a:gd name="connsiteY7" fmla="*/ 159092 h 151516"/>
                  <a:gd name="connsiteX8" fmla="*/ 87879 w 136364"/>
                  <a:gd name="connsiteY8" fmla="*/ 78788 h 15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51516">
                    <a:moveTo>
                      <a:pt x="143940" y="24243"/>
                    </a:moveTo>
                    <a:lnTo>
                      <a:pt x="122728" y="3030"/>
                    </a:lnTo>
                    <a:lnTo>
                      <a:pt x="72728" y="51515"/>
                    </a:lnTo>
                    <a:lnTo>
                      <a:pt x="21212" y="0"/>
                    </a:lnTo>
                    <a:lnTo>
                      <a:pt x="0" y="22727"/>
                    </a:lnTo>
                    <a:lnTo>
                      <a:pt x="57576" y="78788"/>
                    </a:lnTo>
                    <a:lnTo>
                      <a:pt x="57576" y="159092"/>
                    </a:lnTo>
                    <a:lnTo>
                      <a:pt x="87879" y="159092"/>
                    </a:lnTo>
                    <a:lnTo>
                      <a:pt x="87879" y="78788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C232DD31-CA87-3C7D-DE64-B7CD35F0484D}"/>
                  </a:ext>
                </a:extLst>
              </p:cNvPr>
              <p:cNvSpPr/>
              <p:nvPr/>
            </p:nvSpPr>
            <p:spPr>
              <a:xfrm>
                <a:off x="5704463" y="4824022"/>
                <a:ext cx="136364" cy="363639"/>
              </a:xfrm>
              <a:custGeom>
                <a:avLst/>
                <a:gdLst>
                  <a:gd name="connsiteX0" fmla="*/ 143940 w 136364"/>
                  <a:gd name="connsiteY0" fmla="*/ 24243 h 363638"/>
                  <a:gd name="connsiteX1" fmla="*/ 122728 w 136364"/>
                  <a:gd name="connsiteY1" fmla="*/ 1515 h 363638"/>
                  <a:gd name="connsiteX2" fmla="*/ 72728 w 136364"/>
                  <a:gd name="connsiteY2" fmla="*/ 50000 h 363638"/>
                  <a:gd name="connsiteX3" fmla="*/ 21212 w 136364"/>
                  <a:gd name="connsiteY3" fmla="*/ 0 h 363638"/>
                  <a:gd name="connsiteX4" fmla="*/ 0 w 136364"/>
                  <a:gd name="connsiteY4" fmla="*/ 21212 h 363638"/>
                  <a:gd name="connsiteX5" fmla="*/ 57576 w 136364"/>
                  <a:gd name="connsiteY5" fmla="*/ 77273 h 363638"/>
                  <a:gd name="connsiteX6" fmla="*/ 57576 w 136364"/>
                  <a:gd name="connsiteY6" fmla="*/ 375760 h 363638"/>
                  <a:gd name="connsiteX7" fmla="*/ 87879 w 136364"/>
                  <a:gd name="connsiteY7" fmla="*/ 375760 h 363638"/>
                  <a:gd name="connsiteX8" fmla="*/ 87879 w 136364"/>
                  <a:gd name="connsiteY8" fmla="*/ 77273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363638">
                    <a:moveTo>
                      <a:pt x="143940" y="24243"/>
                    </a:moveTo>
                    <a:lnTo>
                      <a:pt x="122728" y="1515"/>
                    </a:lnTo>
                    <a:lnTo>
                      <a:pt x="72728" y="50000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7576" y="77273"/>
                    </a:lnTo>
                    <a:lnTo>
                      <a:pt x="57576" y="375760"/>
                    </a:lnTo>
                    <a:lnTo>
                      <a:pt x="87879" y="375760"/>
                    </a:lnTo>
                    <a:lnTo>
                      <a:pt x="87879" y="77273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EA3A51DD-1D6B-198D-5418-0BFED035DE40}"/>
                  </a:ext>
                </a:extLst>
              </p:cNvPr>
              <p:cNvSpPr/>
              <p:nvPr/>
            </p:nvSpPr>
            <p:spPr>
              <a:xfrm>
                <a:off x="5862039" y="4949780"/>
                <a:ext cx="136364" cy="136364"/>
              </a:xfrm>
              <a:custGeom>
                <a:avLst/>
                <a:gdLst>
                  <a:gd name="connsiteX0" fmla="*/ 142425 w 136364"/>
                  <a:gd name="connsiteY0" fmla="*/ 22727 h 136364"/>
                  <a:gd name="connsiteX1" fmla="*/ 121213 w 136364"/>
                  <a:gd name="connsiteY1" fmla="*/ 1515 h 136364"/>
                  <a:gd name="connsiteX2" fmla="*/ 71213 w 136364"/>
                  <a:gd name="connsiteY2" fmla="*/ 48485 h 136364"/>
                  <a:gd name="connsiteX3" fmla="*/ 21212 w 136364"/>
                  <a:gd name="connsiteY3" fmla="*/ 0 h 136364"/>
                  <a:gd name="connsiteX4" fmla="*/ 0 w 136364"/>
                  <a:gd name="connsiteY4" fmla="*/ 21212 h 136364"/>
                  <a:gd name="connsiteX5" fmla="*/ 56061 w 136364"/>
                  <a:gd name="connsiteY5" fmla="*/ 77273 h 136364"/>
                  <a:gd name="connsiteX6" fmla="*/ 56061 w 136364"/>
                  <a:gd name="connsiteY6" fmla="*/ 150001 h 136364"/>
                  <a:gd name="connsiteX7" fmla="*/ 86364 w 136364"/>
                  <a:gd name="connsiteY7" fmla="*/ 150001 h 136364"/>
                  <a:gd name="connsiteX8" fmla="*/ 86364 w 136364"/>
                  <a:gd name="connsiteY8" fmla="*/ 77273 h 136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36364">
                    <a:moveTo>
                      <a:pt x="142425" y="22727"/>
                    </a:moveTo>
                    <a:lnTo>
                      <a:pt x="121213" y="1515"/>
                    </a:lnTo>
                    <a:lnTo>
                      <a:pt x="71213" y="48485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6061" y="77273"/>
                    </a:lnTo>
                    <a:lnTo>
                      <a:pt x="56061" y="150001"/>
                    </a:lnTo>
                    <a:lnTo>
                      <a:pt x="86364" y="150001"/>
                    </a:lnTo>
                    <a:lnTo>
                      <a:pt x="86364" y="7727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1EB6B8F3-7C9A-B3B2-8D97-E27AC7B3EBF5}"/>
                  </a:ext>
                </a:extLst>
              </p:cNvPr>
              <p:cNvSpPr/>
              <p:nvPr/>
            </p:nvSpPr>
            <p:spPr>
              <a:xfrm>
                <a:off x="5561650" y="5004317"/>
                <a:ext cx="196971" cy="363639"/>
              </a:xfrm>
              <a:custGeom>
                <a:avLst/>
                <a:gdLst>
                  <a:gd name="connsiteX0" fmla="*/ 62509 w 196970"/>
                  <a:gd name="connsiteY0" fmla="*/ 253041 h 363638"/>
                  <a:gd name="connsiteX1" fmla="*/ 185237 w 196970"/>
                  <a:gd name="connsiteY1" fmla="*/ 368193 h 363638"/>
                  <a:gd name="connsiteX2" fmla="*/ 164025 w 196970"/>
                  <a:gd name="connsiteY2" fmla="*/ 203041 h 363638"/>
                  <a:gd name="connsiteX3" fmla="*/ 387 w 196970"/>
                  <a:gd name="connsiteY3" fmla="*/ 9 h 363638"/>
                  <a:gd name="connsiteX4" fmla="*/ 62509 w 196970"/>
                  <a:gd name="connsiteY4" fmla="*/ 253041 h 363638"/>
                  <a:gd name="connsiteX5" fmla="*/ 62509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62509" y="253041"/>
                    </a:moveTo>
                    <a:cubicBezTo>
                      <a:pt x="92812" y="313647"/>
                      <a:pt x="157964" y="380314"/>
                      <a:pt x="185237" y="368193"/>
                    </a:cubicBezTo>
                    <a:cubicBezTo>
                      <a:pt x="214025" y="353041"/>
                      <a:pt x="204934" y="280314"/>
                      <a:pt x="164025" y="203041"/>
                    </a:cubicBezTo>
                    <a:cubicBezTo>
                      <a:pt x="124630" y="125767"/>
                      <a:pt x="1902" y="9"/>
                      <a:pt x="387" y="9"/>
                    </a:cubicBezTo>
                    <a:cubicBezTo>
                      <a:pt x="-4158" y="-1506"/>
                      <a:pt x="32206" y="189404"/>
                      <a:pt x="62509" y="253041"/>
                    </a:cubicBezTo>
                    <a:lnTo>
                      <a:pt x="62509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D3655B5B-CB4E-70BD-8382-57D1A8F2058B}"/>
                  </a:ext>
                </a:extLst>
              </p:cNvPr>
              <p:cNvSpPr/>
              <p:nvPr/>
            </p:nvSpPr>
            <p:spPr>
              <a:xfrm>
                <a:off x="5794596" y="5004317"/>
                <a:ext cx="196971" cy="363639"/>
              </a:xfrm>
              <a:custGeom>
                <a:avLst/>
                <a:gdLst>
                  <a:gd name="connsiteX0" fmla="*/ 138656 w 196970"/>
                  <a:gd name="connsiteY0" fmla="*/ 253041 h 363638"/>
                  <a:gd name="connsiteX1" fmla="*/ 200778 w 196970"/>
                  <a:gd name="connsiteY1" fmla="*/ 9 h 363638"/>
                  <a:gd name="connsiteX2" fmla="*/ 37140 w 196970"/>
                  <a:gd name="connsiteY2" fmla="*/ 203040 h 363638"/>
                  <a:gd name="connsiteX3" fmla="*/ 15928 w 196970"/>
                  <a:gd name="connsiteY3" fmla="*/ 368193 h 363638"/>
                  <a:gd name="connsiteX4" fmla="*/ 138656 w 196970"/>
                  <a:gd name="connsiteY4" fmla="*/ 253041 h 363638"/>
                  <a:gd name="connsiteX5" fmla="*/ 138656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138656" y="253041"/>
                    </a:moveTo>
                    <a:cubicBezTo>
                      <a:pt x="170474" y="190919"/>
                      <a:pt x="205323" y="-1506"/>
                      <a:pt x="200778" y="9"/>
                    </a:cubicBezTo>
                    <a:cubicBezTo>
                      <a:pt x="199262" y="9"/>
                      <a:pt x="75019" y="125767"/>
                      <a:pt x="37140" y="203040"/>
                    </a:cubicBezTo>
                    <a:cubicBezTo>
                      <a:pt x="-739" y="280314"/>
                      <a:pt x="-12860" y="353041"/>
                      <a:pt x="15928" y="368193"/>
                    </a:cubicBezTo>
                    <a:cubicBezTo>
                      <a:pt x="43201" y="380314"/>
                      <a:pt x="108353" y="313647"/>
                      <a:pt x="138656" y="253041"/>
                    </a:cubicBezTo>
                    <a:lnTo>
                      <a:pt x="138656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grpSp>
          <p:nvGrpSpPr>
            <p:cNvPr id="446" name="Graphic 543">
              <a:extLst>
                <a:ext uri="{FF2B5EF4-FFF2-40B4-BE49-F238E27FC236}">
                  <a16:creationId xmlns:a16="http://schemas.microsoft.com/office/drawing/2014/main" id="{56D54E7E-638F-0B3B-F51D-4FFFBD149BCA}"/>
                </a:ext>
              </a:extLst>
            </p:cNvPr>
            <p:cNvGrpSpPr/>
            <p:nvPr/>
          </p:nvGrpSpPr>
          <p:grpSpPr>
            <a:xfrm flipH="1">
              <a:off x="6878430" y="4345785"/>
              <a:ext cx="340475" cy="268796"/>
              <a:chOff x="6560122" y="4207448"/>
              <a:chExt cx="524843" cy="414350"/>
            </a:xfrm>
          </p:grpSpPr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89355210-39BB-B42F-B293-0346DDE86A29}"/>
                  </a:ext>
                </a:extLst>
              </p:cNvPr>
              <p:cNvSpPr/>
              <p:nvPr/>
            </p:nvSpPr>
            <p:spPr>
              <a:xfrm>
                <a:off x="6869503" y="4207448"/>
                <a:ext cx="110493" cy="165740"/>
              </a:xfrm>
              <a:custGeom>
                <a:avLst/>
                <a:gdLst>
                  <a:gd name="connsiteX0" fmla="*/ 102206 w 110493"/>
                  <a:gd name="connsiteY0" fmla="*/ 185076 h 165740"/>
                  <a:gd name="connsiteX1" fmla="*/ 8287 w 110493"/>
                  <a:gd name="connsiteY1" fmla="*/ 185076 h 165740"/>
                  <a:gd name="connsiteX2" fmla="*/ 0 w 110493"/>
                  <a:gd name="connsiteY2" fmla="*/ 176789 h 165740"/>
                  <a:gd name="connsiteX3" fmla="*/ 0 w 110493"/>
                  <a:gd name="connsiteY3" fmla="*/ 8287 h 165740"/>
                  <a:gd name="connsiteX4" fmla="*/ 8287 w 110493"/>
                  <a:gd name="connsiteY4" fmla="*/ 0 h 165740"/>
                  <a:gd name="connsiteX5" fmla="*/ 102206 w 110493"/>
                  <a:gd name="connsiteY5" fmla="*/ 0 h 165740"/>
                  <a:gd name="connsiteX6" fmla="*/ 110493 w 110493"/>
                  <a:gd name="connsiteY6" fmla="*/ 8287 h 165740"/>
                  <a:gd name="connsiteX7" fmla="*/ 110493 w 110493"/>
                  <a:gd name="connsiteY7" fmla="*/ 179552 h 165740"/>
                  <a:gd name="connsiteX8" fmla="*/ 102206 w 110493"/>
                  <a:gd name="connsiteY8" fmla="*/ 185076 h 165740"/>
                  <a:gd name="connsiteX9" fmla="*/ 16574 w 110493"/>
                  <a:gd name="connsiteY9" fmla="*/ 171265 h 165740"/>
                  <a:gd name="connsiteX10" fmla="*/ 93919 w 110493"/>
                  <a:gd name="connsiteY10" fmla="*/ 171265 h 165740"/>
                  <a:gd name="connsiteX11" fmla="*/ 93919 w 110493"/>
                  <a:gd name="connsiteY11" fmla="*/ 16574 h 165740"/>
                  <a:gd name="connsiteX12" fmla="*/ 16574 w 110493"/>
                  <a:gd name="connsiteY12" fmla="*/ 16574 h 165740"/>
                  <a:gd name="connsiteX13" fmla="*/ 16574 w 110493"/>
                  <a:gd name="connsiteY13" fmla="*/ 171265 h 16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0493" h="165740">
                    <a:moveTo>
                      <a:pt x="102206" y="185076"/>
                    </a:moveTo>
                    <a:lnTo>
                      <a:pt x="8287" y="185076"/>
                    </a:lnTo>
                    <a:cubicBezTo>
                      <a:pt x="2762" y="185076"/>
                      <a:pt x="0" y="182314"/>
                      <a:pt x="0" y="176789"/>
                    </a:cubicBezTo>
                    <a:lnTo>
                      <a:pt x="0" y="8287"/>
                    </a:lnTo>
                    <a:cubicBezTo>
                      <a:pt x="0" y="2762"/>
                      <a:pt x="2762" y="0"/>
                      <a:pt x="8287" y="0"/>
                    </a:cubicBezTo>
                    <a:lnTo>
                      <a:pt x="102206" y="0"/>
                    </a:lnTo>
                    <a:cubicBezTo>
                      <a:pt x="107731" y="0"/>
                      <a:pt x="110493" y="2762"/>
                      <a:pt x="110493" y="8287"/>
                    </a:cubicBezTo>
                    <a:lnTo>
                      <a:pt x="110493" y="179552"/>
                    </a:lnTo>
                    <a:cubicBezTo>
                      <a:pt x="110493" y="182314"/>
                      <a:pt x="107731" y="185076"/>
                      <a:pt x="102206" y="185076"/>
                    </a:cubicBezTo>
                    <a:close/>
                    <a:moveTo>
                      <a:pt x="16574" y="171265"/>
                    </a:moveTo>
                    <a:lnTo>
                      <a:pt x="93919" y="171265"/>
                    </a:lnTo>
                    <a:lnTo>
                      <a:pt x="93919" y="16574"/>
                    </a:lnTo>
                    <a:lnTo>
                      <a:pt x="16574" y="16574"/>
                    </a:lnTo>
                    <a:lnTo>
                      <a:pt x="16574" y="171265"/>
                    </a:lnTo>
                    <a:close/>
                  </a:path>
                </a:pathLst>
              </a:custGeom>
              <a:solidFill>
                <a:schemeClr val="tx1"/>
              </a:solidFill>
              <a:ln w="27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3A4BCAC6-1227-3C13-25D8-9FF353E8BF92}"/>
                  </a:ext>
                </a:extLst>
              </p:cNvPr>
              <p:cNvSpPr/>
              <p:nvPr/>
            </p:nvSpPr>
            <p:spPr>
              <a:xfrm>
                <a:off x="6875028" y="4414623"/>
                <a:ext cx="193363" cy="193363"/>
              </a:xfrm>
              <a:custGeom>
                <a:avLst/>
                <a:gdLst>
                  <a:gd name="connsiteX0" fmla="*/ 204413 w 193363"/>
                  <a:gd name="connsiteY0" fmla="*/ 102206 h 193363"/>
                  <a:gd name="connsiteX1" fmla="*/ 102206 w 193363"/>
                  <a:gd name="connsiteY1" fmla="*/ 0 h 193363"/>
                  <a:gd name="connsiteX2" fmla="*/ 0 w 193363"/>
                  <a:gd name="connsiteY2" fmla="*/ 102206 h 193363"/>
                  <a:gd name="connsiteX3" fmla="*/ 102206 w 193363"/>
                  <a:gd name="connsiteY3" fmla="*/ 204413 h 193363"/>
                  <a:gd name="connsiteX4" fmla="*/ 204413 w 193363"/>
                  <a:gd name="connsiteY4" fmla="*/ 102206 h 193363"/>
                  <a:gd name="connsiteX5" fmla="*/ 204413 w 193363"/>
                  <a:gd name="connsiteY5" fmla="*/ 102206 h 19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363" h="193363">
                    <a:moveTo>
                      <a:pt x="204413" y="102206"/>
                    </a:moveTo>
                    <a:cubicBezTo>
                      <a:pt x="204413" y="46960"/>
                      <a:pt x="160215" y="0"/>
                      <a:pt x="102206" y="0"/>
                    </a:cubicBezTo>
                    <a:cubicBezTo>
                      <a:pt x="44197" y="0"/>
                      <a:pt x="0" y="44197"/>
                      <a:pt x="0" y="102206"/>
                    </a:cubicBezTo>
                    <a:cubicBezTo>
                      <a:pt x="0" y="160215"/>
                      <a:pt x="44197" y="204413"/>
                      <a:pt x="102206" y="204413"/>
                    </a:cubicBezTo>
                    <a:cubicBezTo>
                      <a:pt x="160215" y="204413"/>
                      <a:pt x="204413" y="160215"/>
                      <a:pt x="204413" y="102206"/>
                    </a:cubicBezTo>
                    <a:lnTo>
                      <a:pt x="204413" y="102206"/>
                    </a:lnTo>
                    <a:close/>
                  </a:path>
                </a:pathLst>
              </a:custGeom>
              <a:solidFill>
                <a:schemeClr val="tx2"/>
              </a:solidFill>
              <a:ln w="27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952BAB03-2EED-E811-0680-0F941985AF09}"/>
                  </a:ext>
                </a:extLst>
              </p:cNvPr>
              <p:cNvSpPr/>
              <p:nvPr/>
            </p:nvSpPr>
            <p:spPr>
              <a:xfrm>
                <a:off x="6568409" y="4480919"/>
                <a:ext cx="138117" cy="138117"/>
              </a:xfrm>
              <a:custGeom>
                <a:avLst/>
                <a:gdLst>
                  <a:gd name="connsiteX0" fmla="*/ 138117 w 138116"/>
                  <a:gd name="connsiteY0" fmla="*/ 69058 h 138116"/>
                  <a:gd name="connsiteX1" fmla="*/ 69058 w 138116"/>
                  <a:gd name="connsiteY1" fmla="*/ 0 h 138116"/>
                  <a:gd name="connsiteX2" fmla="*/ 0 w 138116"/>
                  <a:gd name="connsiteY2" fmla="*/ 69058 h 138116"/>
                  <a:gd name="connsiteX3" fmla="*/ 69058 w 138116"/>
                  <a:gd name="connsiteY3" fmla="*/ 138117 h 138116"/>
                  <a:gd name="connsiteX4" fmla="*/ 138117 w 138116"/>
                  <a:gd name="connsiteY4" fmla="*/ 69058 h 138116"/>
                  <a:gd name="connsiteX5" fmla="*/ 138117 w 138116"/>
                  <a:gd name="connsiteY5" fmla="*/ 69058 h 138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116" h="138116">
                    <a:moveTo>
                      <a:pt x="138117" y="69058"/>
                    </a:moveTo>
                    <a:cubicBezTo>
                      <a:pt x="138117" y="30386"/>
                      <a:pt x="107731" y="0"/>
                      <a:pt x="69058" y="0"/>
                    </a:cubicBezTo>
                    <a:cubicBezTo>
                      <a:pt x="30386" y="0"/>
                      <a:pt x="0" y="30386"/>
                      <a:pt x="0" y="69058"/>
                    </a:cubicBezTo>
                    <a:cubicBezTo>
                      <a:pt x="0" y="107731"/>
                      <a:pt x="30386" y="138117"/>
                      <a:pt x="69058" y="138117"/>
                    </a:cubicBezTo>
                    <a:cubicBezTo>
                      <a:pt x="107731" y="138117"/>
                      <a:pt x="138117" y="107731"/>
                      <a:pt x="138117" y="69058"/>
                    </a:cubicBezTo>
                    <a:lnTo>
                      <a:pt x="138117" y="69058"/>
                    </a:lnTo>
                    <a:close/>
                  </a:path>
                </a:pathLst>
              </a:custGeom>
              <a:solidFill>
                <a:schemeClr val="accent5"/>
              </a:solidFill>
              <a:ln w="27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EEAF78E9-1F67-320A-60F2-122C9445E0DE}"/>
                  </a:ext>
                </a:extLst>
              </p:cNvPr>
              <p:cNvSpPr/>
              <p:nvPr/>
            </p:nvSpPr>
            <p:spPr>
              <a:xfrm>
                <a:off x="6568409" y="4480919"/>
                <a:ext cx="138117" cy="138117"/>
              </a:xfrm>
              <a:custGeom>
                <a:avLst/>
                <a:gdLst>
                  <a:gd name="connsiteX0" fmla="*/ 138117 w 138116"/>
                  <a:gd name="connsiteY0" fmla="*/ 69058 h 138116"/>
                  <a:gd name="connsiteX1" fmla="*/ 69058 w 138116"/>
                  <a:gd name="connsiteY1" fmla="*/ 0 h 138116"/>
                  <a:gd name="connsiteX2" fmla="*/ 0 w 138116"/>
                  <a:gd name="connsiteY2" fmla="*/ 69058 h 138116"/>
                  <a:gd name="connsiteX3" fmla="*/ 69058 w 138116"/>
                  <a:gd name="connsiteY3" fmla="*/ 138117 h 138116"/>
                  <a:gd name="connsiteX4" fmla="*/ 138117 w 138116"/>
                  <a:gd name="connsiteY4" fmla="*/ 69058 h 138116"/>
                  <a:gd name="connsiteX5" fmla="*/ 138117 w 138116"/>
                  <a:gd name="connsiteY5" fmla="*/ 69058 h 138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116" h="138116">
                    <a:moveTo>
                      <a:pt x="138117" y="69058"/>
                    </a:moveTo>
                    <a:cubicBezTo>
                      <a:pt x="138117" y="30386"/>
                      <a:pt x="107731" y="0"/>
                      <a:pt x="69058" y="0"/>
                    </a:cubicBezTo>
                    <a:cubicBezTo>
                      <a:pt x="30386" y="0"/>
                      <a:pt x="0" y="30386"/>
                      <a:pt x="0" y="69058"/>
                    </a:cubicBezTo>
                    <a:cubicBezTo>
                      <a:pt x="0" y="107731"/>
                      <a:pt x="30386" y="138117"/>
                      <a:pt x="69058" y="138117"/>
                    </a:cubicBezTo>
                    <a:cubicBezTo>
                      <a:pt x="107731" y="138117"/>
                      <a:pt x="138117" y="107731"/>
                      <a:pt x="138117" y="69058"/>
                    </a:cubicBezTo>
                    <a:lnTo>
                      <a:pt x="138117" y="69058"/>
                    </a:lnTo>
                    <a:close/>
                  </a:path>
                </a:pathLst>
              </a:custGeom>
              <a:solidFill>
                <a:schemeClr val="tx2"/>
              </a:solidFill>
              <a:ln w="27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719A7F14-8E58-A4D5-1BCF-6793325B3DFC}"/>
                  </a:ext>
                </a:extLst>
              </p:cNvPr>
              <p:cNvSpPr/>
              <p:nvPr/>
            </p:nvSpPr>
            <p:spPr>
              <a:xfrm>
                <a:off x="6753485" y="4574838"/>
                <a:ext cx="55247" cy="27623"/>
              </a:xfrm>
              <a:custGeom>
                <a:avLst/>
                <a:gdLst>
                  <a:gd name="connsiteX0" fmla="*/ 0 w 55246"/>
                  <a:gd name="connsiteY0" fmla="*/ 0 h 27623"/>
                  <a:gd name="connsiteX1" fmla="*/ 69058 w 55246"/>
                  <a:gd name="connsiteY1" fmla="*/ 0 h 27623"/>
                  <a:gd name="connsiteX2" fmla="*/ 69058 w 55246"/>
                  <a:gd name="connsiteY2" fmla="*/ 27623 h 27623"/>
                  <a:gd name="connsiteX3" fmla="*/ 0 w 55246"/>
                  <a:gd name="connsiteY3" fmla="*/ 27623 h 2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6" h="27623">
                    <a:moveTo>
                      <a:pt x="0" y="0"/>
                    </a:moveTo>
                    <a:lnTo>
                      <a:pt x="69058" y="0"/>
                    </a:lnTo>
                    <a:lnTo>
                      <a:pt x="69058" y="27623"/>
                    </a:lnTo>
                    <a:lnTo>
                      <a:pt x="0" y="27623"/>
                    </a:lnTo>
                    <a:close/>
                  </a:path>
                </a:pathLst>
              </a:custGeom>
              <a:solidFill>
                <a:schemeClr val="tx1"/>
              </a:solidFill>
              <a:ln w="27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4096D1A0-9ABF-4A80-9FC4-E7561C8040BA}"/>
                  </a:ext>
                </a:extLst>
              </p:cNvPr>
              <p:cNvSpPr/>
              <p:nvPr/>
            </p:nvSpPr>
            <p:spPr>
              <a:xfrm>
                <a:off x="6560122" y="4293080"/>
                <a:ext cx="193363" cy="248610"/>
              </a:xfrm>
              <a:custGeom>
                <a:avLst/>
                <a:gdLst>
                  <a:gd name="connsiteX0" fmla="*/ 212700 w 193363"/>
                  <a:gd name="connsiteY0" fmla="*/ 77345 h 248610"/>
                  <a:gd name="connsiteX1" fmla="*/ 204413 w 193363"/>
                  <a:gd name="connsiteY1" fmla="*/ 69058 h 248610"/>
                  <a:gd name="connsiteX2" fmla="*/ 146404 w 193363"/>
                  <a:gd name="connsiteY2" fmla="*/ 71821 h 248610"/>
                  <a:gd name="connsiteX3" fmla="*/ 146404 w 193363"/>
                  <a:gd name="connsiteY3" fmla="*/ 0 h 248610"/>
                  <a:gd name="connsiteX4" fmla="*/ 118780 w 193363"/>
                  <a:gd name="connsiteY4" fmla="*/ 0 h 248610"/>
                  <a:gd name="connsiteX5" fmla="*/ 118780 w 193363"/>
                  <a:gd name="connsiteY5" fmla="*/ 71821 h 248610"/>
                  <a:gd name="connsiteX6" fmla="*/ 99444 w 193363"/>
                  <a:gd name="connsiteY6" fmla="*/ 71821 h 248610"/>
                  <a:gd name="connsiteX7" fmla="*/ 96682 w 193363"/>
                  <a:gd name="connsiteY7" fmla="*/ 71821 h 248610"/>
                  <a:gd name="connsiteX8" fmla="*/ 11049 w 193363"/>
                  <a:gd name="connsiteY8" fmla="*/ 104969 h 248610"/>
                  <a:gd name="connsiteX9" fmla="*/ 5525 w 193363"/>
                  <a:gd name="connsiteY9" fmla="*/ 110493 h 248610"/>
                  <a:gd name="connsiteX10" fmla="*/ 0 w 193363"/>
                  <a:gd name="connsiteY10" fmla="*/ 162978 h 248610"/>
                  <a:gd name="connsiteX11" fmla="*/ 2762 w 193363"/>
                  <a:gd name="connsiteY11" fmla="*/ 168502 h 248610"/>
                  <a:gd name="connsiteX12" fmla="*/ 11049 w 193363"/>
                  <a:gd name="connsiteY12" fmla="*/ 171265 h 248610"/>
                  <a:gd name="connsiteX13" fmla="*/ 60771 w 193363"/>
                  <a:gd name="connsiteY13" fmla="*/ 157453 h 248610"/>
                  <a:gd name="connsiteX14" fmla="*/ 91157 w 193363"/>
                  <a:gd name="connsiteY14" fmla="*/ 157453 h 248610"/>
                  <a:gd name="connsiteX15" fmla="*/ 110493 w 193363"/>
                  <a:gd name="connsiteY15" fmla="*/ 171265 h 248610"/>
                  <a:gd name="connsiteX16" fmla="*/ 135354 w 193363"/>
                  <a:gd name="connsiteY16" fmla="*/ 190601 h 248610"/>
                  <a:gd name="connsiteX17" fmla="*/ 204413 w 193363"/>
                  <a:gd name="connsiteY17" fmla="*/ 256897 h 248610"/>
                  <a:gd name="connsiteX18" fmla="*/ 209937 w 193363"/>
                  <a:gd name="connsiteY18" fmla="*/ 259659 h 248610"/>
                  <a:gd name="connsiteX19" fmla="*/ 212700 w 193363"/>
                  <a:gd name="connsiteY19" fmla="*/ 259659 h 248610"/>
                  <a:gd name="connsiteX20" fmla="*/ 218224 w 193363"/>
                  <a:gd name="connsiteY20" fmla="*/ 251372 h 248610"/>
                  <a:gd name="connsiteX21" fmla="*/ 212700 w 193363"/>
                  <a:gd name="connsiteY21" fmla="*/ 77345 h 24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93363" h="248610">
                    <a:moveTo>
                      <a:pt x="212700" y="77345"/>
                    </a:moveTo>
                    <a:cubicBezTo>
                      <a:pt x="212700" y="71821"/>
                      <a:pt x="209937" y="69058"/>
                      <a:pt x="204413" y="69058"/>
                    </a:cubicBezTo>
                    <a:lnTo>
                      <a:pt x="146404" y="71821"/>
                    </a:lnTo>
                    <a:lnTo>
                      <a:pt x="146404" y="0"/>
                    </a:lnTo>
                    <a:lnTo>
                      <a:pt x="118780" y="0"/>
                    </a:lnTo>
                    <a:lnTo>
                      <a:pt x="118780" y="71821"/>
                    </a:lnTo>
                    <a:lnTo>
                      <a:pt x="99444" y="71821"/>
                    </a:lnTo>
                    <a:cubicBezTo>
                      <a:pt x="99444" y="71821"/>
                      <a:pt x="96682" y="71821"/>
                      <a:pt x="96682" y="71821"/>
                    </a:cubicBezTo>
                    <a:lnTo>
                      <a:pt x="11049" y="104969"/>
                    </a:lnTo>
                    <a:cubicBezTo>
                      <a:pt x="8287" y="104969"/>
                      <a:pt x="5525" y="107731"/>
                      <a:pt x="5525" y="110493"/>
                    </a:cubicBezTo>
                    <a:lnTo>
                      <a:pt x="0" y="162978"/>
                    </a:lnTo>
                    <a:cubicBezTo>
                      <a:pt x="0" y="165740"/>
                      <a:pt x="0" y="168502"/>
                      <a:pt x="2762" y="168502"/>
                    </a:cubicBezTo>
                    <a:cubicBezTo>
                      <a:pt x="5525" y="171265"/>
                      <a:pt x="8287" y="171265"/>
                      <a:pt x="11049" y="171265"/>
                    </a:cubicBezTo>
                    <a:lnTo>
                      <a:pt x="60771" y="157453"/>
                    </a:lnTo>
                    <a:lnTo>
                      <a:pt x="91157" y="157453"/>
                    </a:lnTo>
                    <a:lnTo>
                      <a:pt x="110493" y="171265"/>
                    </a:lnTo>
                    <a:lnTo>
                      <a:pt x="135354" y="190601"/>
                    </a:lnTo>
                    <a:lnTo>
                      <a:pt x="204413" y="256897"/>
                    </a:lnTo>
                    <a:cubicBezTo>
                      <a:pt x="207175" y="256897"/>
                      <a:pt x="207175" y="259659"/>
                      <a:pt x="209937" y="259659"/>
                    </a:cubicBezTo>
                    <a:cubicBezTo>
                      <a:pt x="209937" y="259659"/>
                      <a:pt x="212700" y="259659"/>
                      <a:pt x="212700" y="259659"/>
                    </a:cubicBezTo>
                    <a:cubicBezTo>
                      <a:pt x="215462" y="259659"/>
                      <a:pt x="218224" y="254135"/>
                      <a:pt x="218224" y="251372"/>
                    </a:cubicBezTo>
                    <a:lnTo>
                      <a:pt x="212700" y="77345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27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DADDDA6A-45EF-6F8C-602B-35F508396372}"/>
                  </a:ext>
                </a:extLst>
              </p:cNvPr>
              <p:cNvSpPr/>
              <p:nvPr/>
            </p:nvSpPr>
            <p:spPr>
              <a:xfrm>
                <a:off x="6747961" y="4207448"/>
                <a:ext cx="248610" cy="331480"/>
              </a:xfrm>
              <a:custGeom>
                <a:avLst/>
                <a:gdLst>
                  <a:gd name="connsiteX0" fmla="*/ 276233 w 248609"/>
                  <a:gd name="connsiteY0" fmla="*/ 185076 h 331480"/>
                  <a:gd name="connsiteX1" fmla="*/ 276233 w 248609"/>
                  <a:gd name="connsiteY1" fmla="*/ 168502 h 331480"/>
                  <a:gd name="connsiteX2" fmla="*/ 232036 w 248609"/>
                  <a:gd name="connsiteY2" fmla="*/ 168502 h 331480"/>
                  <a:gd name="connsiteX3" fmla="*/ 232036 w 248609"/>
                  <a:gd name="connsiteY3" fmla="*/ 44197 h 331480"/>
                  <a:gd name="connsiteX4" fmla="*/ 243085 w 248609"/>
                  <a:gd name="connsiteY4" fmla="*/ 44197 h 331480"/>
                  <a:gd name="connsiteX5" fmla="*/ 243085 w 248609"/>
                  <a:gd name="connsiteY5" fmla="*/ 0 h 331480"/>
                  <a:gd name="connsiteX6" fmla="*/ 223749 w 248609"/>
                  <a:gd name="connsiteY6" fmla="*/ 0 h 331480"/>
                  <a:gd name="connsiteX7" fmla="*/ 223749 w 248609"/>
                  <a:gd name="connsiteY7" fmla="*/ 0 h 331480"/>
                  <a:gd name="connsiteX8" fmla="*/ 129830 w 248609"/>
                  <a:gd name="connsiteY8" fmla="*/ 0 h 331480"/>
                  <a:gd name="connsiteX9" fmla="*/ 129830 w 248609"/>
                  <a:gd name="connsiteY9" fmla="*/ 0 h 331480"/>
                  <a:gd name="connsiteX10" fmla="*/ 38673 w 248609"/>
                  <a:gd name="connsiteY10" fmla="*/ 0 h 331480"/>
                  <a:gd name="connsiteX11" fmla="*/ 38673 w 248609"/>
                  <a:gd name="connsiteY11" fmla="*/ 8287 h 331480"/>
                  <a:gd name="connsiteX12" fmla="*/ 0 w 248609"/>
                  <a:gd name="connsiteY12" fmla="*/ 179552 h 331480"/>
                  <a:gd name="connsiteX13" fmla="*/ 0 w 248609"/>
                  <a:gd name="connsiteY13" fmla="*/ 182314 h 331480"/>
                  <a:gd name="connsiteX14" fmla="*/ 5525 w 248609"/>
                  <a:gd name="connsiteY14" fmla="*/ 348054 h 331480"/>
                  <a:gd name="connsiteX15" fmla="*/ 13812 w 248609"/>
                  <a:gd name="connsiteY15" fmla="*/ 356341 h 331480"/>
                  <a:gd name="connsiteX16" fmla="*/ 71821 w 248609"/>
                  <a:gd name="connsiteY16" fmla="*/ 356341 h 331480"/>
                  <a:gd name="connsiteX17" fmla="*/ 80108 w 248609"/>
                  <a:gd name="connsiteY17" fmla="*/ 348054 h 331480"/>
                  <a:gd name="connsiteX18" fmla="*/ 80108 w 248609"/>
                  <a:gd name="connsiteY18" fmla="*/ 287283 h 331480"/>
                  <a:gd name="connsiteX19" fmla="*/ 140879 w 248609"/>
                  <a:gd name="connsiteY19" fmla="*/ 190601 h 331480"/>
                  <a:gd name="connsiteX20" fmla="*/ 140879 w 248609"/>
                  <a:gd name="connsiteY20" fmla="*/ 187839 h 331480"/>
                  <a:gd name="connsiteX21" fmla="*/ 140879 w 248609"/>
                  <a:gd name="connsiteY21" fmla="*/ 187839 h 331480"/>
                  <a:gd name="connsiteX22" fmla="*/ 276233 w 248609"/>
                  <a:gd name="connsiteY22" fmla="*/ 185076 h 331480"/>
                  <a:gd name="connsiteX23" fmla="*/ 138117 w 248609"/>
                  <a:gd name="connsiteY23" fmla="*/ 44197 h 331480"/>
                  <a:gd name="connsiteX24" fmla="*/ 215462 w 248609"/>
                  <a:gd name="connsiteY24" fmla="*/ 44197 h 331480"/>
                  <a:gd name="connsiteX25" fmla="*/ 215462 w 248609"/>
                  <a:gd name="connsiteY25" fmla="*/ 171265 h 331480"/>
                  <a:gd name="connsiteX26" fmla="*/ 138117 w 248609"/>
                  <a:gd name="connsiteY26" fmla="*/ 171265 h 331480"/>
                  <a:gd name="connsiteX27" fmla="*/ 138117 w 248609"/>
                  <a:gd name="connsiteY27" fmla="*/ 44197 h 33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48609" h="331480">
                    <a:moveTo>
                      <a:pt x="276233" y="185076"/>
                    </a:moveTo>
                    <a:lnTo>
                      <a:pt x="276233" y="168502"/>
                    </a:lnTo>
                    <a:lnTo>
                      <a:pt x="232036" y="168502"/>
                    </a:lnTo>
                    <a:lnTo>
                      <a:pt x="232036" y="44197"/>
                    </a:lnTo>
                    <a:lnTo>
                      <a:pt x="243085" y="44197"/>
                    </a:lnTo>
                    <a:lnTo>
                      <a:pt x="243085" y="0"/>
                    </a:lnTo>
                    <a:lnTo>
                      <a:pt x="223749" y="0"/>
                    </a:lnTo>
                    <a:cubicBezTo>
                      <a:pt x="223749" y="0"/>
                      <a:pt x="223749" y="0"/>
                      <a:pt x="223749" y="0"/>
                    </a:cubicBezTo>
                    <a:lnTo>
                      <a:pt x="129830" y="0"/>
                    </a:lnTo>
                    <a:cubicBezTo>
                      <a:pt x="129830" y="0"/>
                      <a:pt x="129830" y="0"/>
                      <a:pt x="129830" y="0"/>
                    </a:cubicBezTo>
                    <a:lnTo>
                      <a:pt x="38673" y="0"/>
                    </a:lnTo>
                    <a:lnTo>
                      <a:pt x="38673" y="8287"/>
                    </a:lnTo>
                    <a:lnTo>
                      <a:pt x="0" y="179552"/>
                    </a:lnTo>
                    <a:cubicBezTo>
                      <a:pt x="0" y="179552"/>
                      <a:pt x="0" y="179552"/>
                      <a:pt x="0" y="182314"/>
                    </a:cubicBezTo>
                    <a:lnTo>
                      <a:pt x="5525" y="348054"/>
                    </a:lnTo>
                    <a:cubicBezTo>
                      <a:pt x="5525" y="353579"/>
                      <a:pt x="8287" y="356341"/>
                      <a:pt x="13812" y="356341"/>
                    </a:cubicBezTo>
                    <a:lnTo>
                      <a:pt x="71821" y="356341"/>
                    </a:lnTo>
                    <a:cubicBezTo>
                      <a:pt x="77345" y="356341"/>
                      <a:pt x="80108" y="353579"/>
                      <a:pt x="80108" y="348054"/>
                    </a:cubicBezTo>
                    <a:lnTo>
                      <a:pt x="80108" y="287283"/>
                    </a:lnTo>
                    <a:lnTo>
                      <a:pt x="140879" y="190601"/>
                    </a:lnTo>
                    <a:cubicBezTo>
                      <a:pt x="140879" y="190601"/>
                      <a:pt x="140879" y="187839"/>
                      <a:pt x="140879" y="187839"/>
                    </a:cubicBezTo>
                    <a:lnTo>
                      <a:pt x="140879" y="187839"/>
                    </a:lnTo>
                    <a:lnTo>
                      <a:pt x="276233" y="185076"/>
                    </a:lnTo>
                    <a:close/>
                    <a:moveTo>
                      <a:pt x="138117" y="44197"/>
                    </a:moveTo>
                    <a:lnTo>
                      <a:pt x="215462" y="44197"/>
                    </a:lnTo>
                    <a:lnTo>
                      <a:pt x="215462" y="171265"/>
                    </a:lnTo>
                    <a:lnTo>
                      <a:pt x="138117" y="171265"/>
                    </a:lnTo>
                    <a:lnTo>
                      <a:pt x="138117" y="44197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275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grpSp>
          <p:nvGrpSpPr>
            <p:cNvPr id="447" name="Graphic 2">
              <a:extLst>
                <a:ext uri="{FF2B5EF4-FFF2-40B4-BE49-F238E27FC236}">
                  <a16:creationId xmlns:a16="http://schemas.microsoft.com/office/drawing/2014/main" id="{1E15D11E-86F0-921A-8002-E21CB3889D17}"/>
                </a:ext>
              </a:extLst>
            </p:cNvPr>
            <p:cNvGrpSpPr/>
            <p:nvPr/>
          </p:nvGrpSpPr>
          <p:grpSpPr>
            <a:xfrm>
              <a:off x="7253427" y="4514598"/>
              <a:ext cx="200155" cy="306903"/>
              <a:chOff x="5557492" y="4674021"/>
              <a:chExt cx="454548" cy="696974"/>
            </a:xfrm>
            <a:solidFill>
              <a:schemeClr val="accent5"/>
            </a:solidFill>
          </p:grpSpPr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D743133F-751D-2354-98C5-16AAF3ADDC69}"/>
                  </a:ext>
                </a:extLst>
              </p:cNvPr>
              <p:cNvSpPr/>
              <p:nvPr/>
            </p:nvSpPr>
            <p:spPr>
              <a:xfrm>
                <a:off x="5704463" y="4761900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2727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2727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43D76ADE-CA53-176B-3DFD-63C33832A30E}"/>
                  </a:ext>
                </a:extLst>
              </p:cNvPr>
              <p:cNvSpPr/>
              <p:nvPr/>
            </p:nvSpPr>
            <p:spPr>
              <a:xfrm>
                <a:off x="5704463" y="4674021"/>
                <a:ext cx="136364" cy="106061"/>
              </a:xfrm>
              <a:custGeom>
                <a:avLst/>
                <a:gdLst>
                  <a:gd name="connsiteX0" fmla="*/ 122728 w 136364"/>
                  <a:gd name="connsiteY0" fmla="*/ 27273 h 106061"/>
                  <a:gd name="connsiteX1" fmla="*/ 87879 w 136364"/>
                  <a:gd name="connsiteY1" fmla="*/ 60606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60606 h 106061"/>
                  <a:gd name="connsiteX5" fmla="*/ 21212 w 136364"/>
                  <a:gd name="connsiteY5" fmla="*/ 24243 h 106061"/>
                  <a:gd name="connsiteX6" fmla="*/ 0 w 136364"/>
                  <a:gd name="connsiteY6" fmla="*/ 46970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7273"/>
                    </a:moveTo>
                    <a:lnTo>
                      <a:pt x="87879" y="60606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60606"/>
                    </a:lnTo>
                    <a:lnTo>
                      <a:pt x="21212" y="24243"/>
                    </a:lnTo>
                    <a:lnTo>
                      <a:pt x="0" y="46970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65AB1B73-11A6-7107-42CB-3990755487F2}"/>
                  </a:ext>
                </a:extLst>
              </p:cNvPr>
              <p:cNvSpPr/>
              <p:nvPr/>
            </p:nvSpPr>
            <p:spPr>
              <a:xfrm>
                <a:off x="5862039" y="4886144"/>
                <a:ext cx="136364" cy="90910"/>
              </a:xfrm>
              <a:custGeom>
                <a:avLst/>
                <a:gdLst>
                  <a:gd name="connsiteX0" fmla="*/ 71213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1213 w 136364"/>
                  <a:gd name="connsiteY3" fmla="*/ 50000 h 90909"/>
                  <a:gd name="connsiteX4" fmla="*/ 121213 w 136364"/>
                  <a:gd name="connsiteY4" fmla="*/ 1515 h 90909"/>
                  <a:gd name="connsiteX5" fmla="*/ 142425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1213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1213" y="50000"/>
                    </a:lnTo>
                    <a:lnTo>
                      <a:pt x="121213" y="1515"/>
                    </a:lnTo>
                    <a:lnTo>
                      <a:pt x="142425" y="2424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62C04CB2-F8B6-A82D-B912-6255EDA185C6}"/>
                  </a:ext>
                </a:extLst>
              </p:cNvPr>
              <p:cNvSpPr/>
              <p:nvPr/>
            </p:nvSpPr>
            <p:spPr>
              <a:xfrm>
                <a:off x="5862039" y="4799779"/>
                <a:ext cx="136364" cy="106061"/>
              </a:xfrm>
              <a:custGeom>
                <a:avLst/>
                <a:gdLst>
                  <a:gd name="connsiteX0" fmla="*/ 121213 w 136364"/>
                  <a:gd name="connsiteY0" fmla="*/ 25758 h 106061"/>
                  <a:gd name="connsiteX1" fmla="*/ 86364 w 136364"/>
                  <a:gd name="connsiteY1" fmla="*/ 59091 h 106061"/>
                  <a:gd name="connsiteX2" fmla="*/ 86364 w 136364"/>
                  <a:gd name="connsiteY2" fmla="*/ 0 h 106061"/>
                  <a:gd name="connsiteX3" fmla="*/ 56061 w 136364"/>
                  <a:gd name="connsiteY3" fmla="*/ 0 h 106061"/>
                  <a:gd name="connsiteX4" fmla="*/ 56061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1213 w 136364"/>
                  <a:gd name="connsiteY7" fmla="*/ 116667 h 106061"/>
                  <a:gd name="connsiteX8" fmla="*/ 142425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1213" y="25758"/>
                    </a:moveTo>
                    <a:lnTo>
                      <a:pt x="86364" y="59091"/>
                    </a:lnTo>
                    <a:lnTo>
                      <a:pt x="86364" y="0"/>
                    </a:lnTo>
                    <a:lnTo>
                      <a:pt x="56061" y="0"/>
                    </a:lnTo>
                    <a:lnTo>
                      <a:pt x="56061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1213" y="116667"/>
                    </a:lnTo>
                    <a:lnTo>
                      <a:pt x="142425" y="48485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32E7CEFE-7DE8-274B-3531-086699FD7528}"/>
                  </a:ext>
                </a:extLst>
              </p:cNvPr>
              <p:cNvSpPr/>
              <p:nvPr/>
            </p:nvSpPr>
            <p:spPr>
              <a:xfrm>
                <a:off x="5557492" y="4886144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424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4F888A4F-A390-7121-20E8-1A8D3C6C14E2}"/>
                  </a:ext>
                </a:extLst>
              </p:cNvPr>
              <p:cNvSpPr/>
              <p:nvPr/>
            </p:nvSpPr>
            <p:spPr>
              <a:xfrm>
                <a:off x="5557492" y="4799779"/>
                <a:ext cx="136364" cy="106061"/>
              </a:xfrm>
              <a:custGeom>
                <a:avLst/>
                <a:gdLst>
                  <a:gd name="connsiteX0" fmla="*/ 122728 w 136364"/>
                  <a:gd name="connsiteY0" fmla="*/ 25758 h 106061"/>
                  <a:gd name="connsiteX1" fmla="*/ 87879 w 136364"/>
                  <a:gd name="connsiteY1" fmla="*/ 59091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5758"/>
                    </a:moveTo>
                    <a:lnTo>
                      <a:pt x="87879" y="59091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D0587AE8-1055-8632-C580-84AFF8F2665E}"/>
                  </a:ext>
                </a:extLst>
              </p:cNvPr>
              <p:cNvSpPr/>
              <p:nvPr/>
            </p:nvSpPr>
            <p:spPr>
              <a:xfrm>
                <a:off x="5557492" y="4948265"/>
                <a:ext cx="136364" cy="151516"/>
              </a:xfrm>
              <a:custGeom>
                <a:avLst/>
                <a:gdLst>
                  <a:gd name="connsiteX0" fmla="*/ 143940 w 136364"/>
                  <a:gd name="connsiteY0" fmla="*/ 24243 h 151516"/>
                  <a:gd name="connsiteX1" fmla="*/ 122728 w 136364"/>
                  <a:gd name="connsiteY1" fmla="*/ 3030 h 151516"/>
                  <a:gd name="connsiteX2" fmla="*/ 72728 w 136364"/>
                  <a:gd name="connsiteY2" fmla="*/ 51515 h 151516"/>
                  <a:gd name="connsiteX3" fmla="*/ 21212 w 136364"/>
                  <a:gd name="connsiteY3" fmla="*/ 0 h 151516"/>
                  <a:gd name="connsiteX4" fmla="*/ 0 w 136364"/>
                  <a:gd name="connsiteY4" fmla="*/ 22727 h 151516"/>
                  <a:gd name="connsiteX5" fmla="*/ 57576 w 136364"/>
                  <a:gd name="connsiteY5" fmla="*/ 78788 h 151516"/>
                  <a:gd name="connsiteX6" fmla="*/ 57576 w 136364"/>
                  <a:gd name="connsiteY6" fmla="*/ 159092 h 151516"/>
                  <a:gd name="connsiteX7" fmla="*/ 87879 w 136364"/>
                  <a:gd name="connsiteY7" fmla="*/ 159092 h 151516"/>
                  <a:gd name="connsiteX8" fmla="*/ 87879 w 136364"/>
                  <a:gd name="connsiteY8" fmla="*/ 78788 h 15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51516">
                    <a:moveTo>
                      <a:pt x="143940" y="24243"/>
                    </a:moveTo>
                    <a:lnTo>
                      <a:pt x="122728" y="3030"/>
                    </a:lnTo>
                    <a:lnTo>
                      <a:pt x="72728" y="51515"/>
                    </a:lnTo>
                    <a:lnTo>
                      <a:pt x="21212" y="0"/>
                    </a:lnTo>
                    <a:lnTo>
                      <a:pt x="0" y="22727"/>
                    </a:lnTo>
                    <a:lnTo>
                      <a:pt x="57576" y="78788"/>
                    </a:lnTo>
                    <a:lnTo>
                      <a:pt x="57576" y="159092"/>
                    </a:lnTo>
                    <a:lnTo>
                      <a:pt x="87879" y="159092"/>
                    </a:lnTo>
                    <a:lnTo>
                      <a:pt x="87879" y="78788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FF2B68AD-941A-93F1-3D86-54B5F9646E29}"/>
                  </a:ext>
                </a:extLst>
              </p:cNvPr>
              <p:cNvSpPr/>
              <p:nvPr/>
            </p:nvSpPr>
            <p:spPr>
              <a:xfrm>
                <a:off x="5704463" y="4824022"/>
                <a:ext cx="136364" cy="363639"/>
              </a:xfrm>
              <a:custGeom>
                <a:avLst/>
                <a:gdLst>
                  <a:gd name="connsiteX0" fmla="*/ 143940 w 136364"/>
                  <a:gd name="connsiteY0" fmla="*/ 24243 h 363638"/>
                  <a:gd name="connsiteX1" fmla="*/ 122728 w 136364"/>
                  <a:gd name="connsiteY1" fmla="*/ 1515 h 363638"/>
                  <a:gd name="connsiteX2" fmla="*/ 72728 w 136364"/>
                  <a:gd name="connsiteY2" fmla="*/ 50000 h 363638"/>
                  <a:gd name="connsiteX3" fmla="*/ 21212 w 136364"/>
                  <a:gd name="connsiteY3" fmla="*/ 0 h 363638"/>
                  <a:gd name="connsiteX4" fmla="*/ 0 w 136364"/>
                  <a:gd name="connsiteY4" fmla="*/ 21212 h 363638"/>
                  <a:gd name="connsiteX5" fmla="*/ 57576 w 136364"/>
                  <a:gd name="connsiteY5" fmla="*/ 77273 h 363638"/>
                  <a:gd name="connsiteX6" fmla="*/ 57576 w 136364"/>
                  <a:gd name="connsiteY6" fmla="*/ 375760 h 363638"/>
                  <a:gd name="connsiteX7" fmla="*/ 87879 w 136364"/>
                  <a:gd name="connsiteY7" fmla="*/ 375760 h 363638"/>
                  <a:gd name="connsiteX8" fmla="*/ 87879 w 136364"/>
                  <a:gd name="connsiteY8" fmla="*/ 77273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363638">
                    <a:moveTo>
                      <a:pt x="143940" y="24243"/>
                    </a:moveTo>
                    <a:lnTo>
                      <a:pt x="122728" y="1515"/>
                    </a:lnTo>
                    <a:lnTo>
                      <a:pt x="72728" y="50000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7576" y="77273"/>
                    </a:lnTo>
                    <a:lnTo>
                      <a:pt x="57576" y="375760"/>
                    </a:lnTo>
                    <a:lnTo>
                      <a:pt x="87879" y="375760"/>
                    </a:lnTo>
                    <a:lnTo>
                      <a:pt x="87879" y="77273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11FD9904-9439-602D-5CAE-5DBF51E4AC87}"/>
                  </a:ext>
                </a:extLst>
              </p:cNvPr>
              <p:cNvSpPr/>
              <p:nvPr/>
            </p:nvSpPr>
            <p:spPr>
              <a:xfrm>
                <a:off x="5862039" y="4949780"/>
                <a:ext cx="136364" cy="136364"/>
              </a:xfrm>
              <a:custGeom>
                <a:avLst/>
                <a:gdLst>
                  <a:gd name="connsiteX0" fmla="*/ 142425 w 136364"/>
                  <a:gd name="connsiteY0" fmla="*/ 22727 h 136364"/>
                  <a:gd name="connsiteX1" fmla="*/ 121213 w 136364"/>
                  <a:gd name="connsiteY1" fmla="*/ 1515 h 136364"/>
                  <a:gd name="connsiteX2" fmla="*/ 71213 w 136364"/>
                  <a:gd name="connsiteY2" fmla="*/ 48485 h 136364"/>
                  <a:gd name="connsiteX3" fmla="*/ 21212 w 136364"/>
                  <a:gd name="connsiteY3" fmla="*/ 0 h 136364"/>
                  <a:gd name="connsiteX4" fmla="*/ 0 w 136364"/>
                  <a:gd name="connsiteY4" fmla="*/ 21212 h 136364"/>
                  <a:gd name="connsiteX5" fmla="*/ 56061 w 136364"/>
                  <a:gd name="connsiteY5" fmla="*/ 77273 h 136364"/>
                  <a:gd name="connsiteX6" fmla="*/ 56061 w 136364"/>
                  <a:gd name="connsiteY6" fmla="*/ 150001 h 136364"/>
                  <a:gd name="connsiteX7" fmla="*/ 86364 w 136364"/>
                  <a:gd name="connsiteY7" fmla="*/ 150001 h 136364"/>
                  <a:gd name="connsiteX8" fmla="*/ 86364 w 136364"/>
                  <a:gd name="connsiteY8" fmla="*/ 77273 h 136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36364">
                    <a:moveTo>
                      <a:pt x="142425" y="22727"/>
                    </a:moveTo>
                    <a:lnTo>
                      <a:pt x="121213" y="1515"/>
                    </a:lnTo>
                    <a:lnTo>
                      <a:pt x="71213" y="48485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6061" y="77273"/>
                    </a:lnTo>
                    <a:lnTo>
                      <a:pt x="56061" y="150001"/>
                    </a:lnTo>
                    <a:lnTo>
                      <a:pt x="86364" y="150001"/>
                    </a:lnTo>
                    <a:lnTo>
                      <a:pt x="86364" y="7727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DEAA2D0B-56A4-AD99-60B5-0D0A5D864A67}"/>
                  </a:ext>
                </a:extLst>
              </p:cNvPr>
              <p:cNvSpPr/>
              <p:nvPr/>
            </p:nvSpPr>
            <p:spPr>
              <a:xfrm>
                <a:off x="5561650" y="5004317"/>
                <a:ext cx="196971" cy="363639"/>
              </a:xfrm>
              <a:custGeom>
                <a:avLst/>
                <a:gdLst>
                  <a:gd name="connsiteX0" fmla="*/ 62509 w 196970"/>
                  <a:gd name="connsiteY0" fmla="*/ 253041 h 363638"/>
                  <a:gd name="connsiteX1" fmla="*/ 185237 w 196970"/>
                  <a:gd name="connsiteY1" fmla="*/ 368193 h 363638"/>
                  <a:gd name="connsiteX2" fmla="*/ 164025 w 196970"/>
                  <a:gd name="connsiteY2" fmla="*/ 203041 h 363638"/>
                  <a:gd name="connsiteX3" fmla="*/ 387 w 196970"/>
                  <a:gd name="connsiteY3" fmla="*/ 9 h 363638"/>
                  <a:gd name="connsiteX4" fmla="*/ 62509 w 196970"/>
                  <a:gd name="connsiteY4" fmla="*/ 253041 h 363638"/>
                  <a:gd name="connsiteX5" fmla="*/ 62509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62509" y="253041"/>
                    </a:moveTo>
                    <a:cubicBezTo>
                      <a:pt x="92812" y="313647"/>
                      <a:pt x="157964" y="380314"/>
                      <a:pt x="185237" y="368193"/>
                    </a:cubicBezTo>
                    <a:cubicBezTo>
                      <a:pt x="214025" y="353041"/>
                      <a:pt x="204934" y="280314"/>
                      <a:pt x="164025" y="203041"/>
                    </a:cubicBezTo>
                    <a:cubicBezTo>
                      <a:pt x="124630" y="125767"/>
                      <a:pt x="1902" y="9"/>
                      <a:pt x="387" y="9"/>
                    </a:cubicBezTo>
                    <a:cubicBezTo>
                      <a:pt x="-4158" y="-1506"/>
                      <a:pt x="32206" y="189404"/>
                      <a:pt x="62509" y="253041"/>
                    </a:cubicBezTo>
                    <a:lnTo>
                      <a:pt x="62509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110ACEC5-A930-98EA-A8EA-A9FC859C09AF}"/>
                  </a:ext>
                </a:extLst>
              </p:cNvPr>
              <p:cNvSpPr/>
              <p:nvPr/>
            </p:nvSpPr>
            <p:spPr>
              <a:xfrm>
                <a:off x="5794596" y="5004317"/>
                <a:ext cx="196971" cy="363639"/>
              </a:xfrm>
              <a:custGeom>
                <a:avLst/>
                <a:gdLst>
                  <a:gd name="connsiteX0" fmla="*/ 138656 w 196970"/>
                  <a:gd name="connsiteY0" fmla="*/ 253041 h 363638"/>
                  <a:gd name="connsiteX1" fmla="*/ 200778 w 196970"/>
                  <a:gd name="connsiteY1" fmla="*/ 9 h 363638"/>
                  <a:gd name="connsiteX2" fmla="*/ 37140 w 196970"/>
                  <a:gd name="connsiteY2" fmla="*/ 203040 h 363638"/>
                  <a:gd name="connsiteX3" fmla="*/ 15928 w 196970"/>
                  <a:gd name="connsiteY3" fmla="*/ 368193 h 363638"/>
                  <a:gd name="connsiteX4" fmla="*/ 138656 w 196970"/>
                  <a:gd name="connsiteY4" fmla="*/ 253041 h 363638"/>
                  <a:gd name="connsiteX5" fmla="*/ 138656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138656" y="253041"/>
                    </a:moveTo>
                    <a:cubicBezTo>
                      <a:pt x="170474" y="190919"/>
                      <a:pt x="205323" y="-1506"/>
                      <a:pt x="200778" y="9"/>
                    </a:cubicBezTo>
                    <a:cubicBezTo>
                      <a:pt x="199262" y="9"/>
                      <a:pt x="75019" y="125767"/>
                      <a:pt x="37140" y="203040"/>
                    </a:cubicBezTo>
                    <a:cubicBezTo>
                      <a:pt x="-739" y="280314"/>
                      <a:pt x="-12860" y="353041"/>
                      <a:pt x="15928" y="368193"/>
                    </a:cubicBezTo>
                    <a:cubicBezTo>
                      <a:pt x="43201" y="380314"/>
                      <a:pt x="108353" y="313647"/>
                      <a:pt x="138656" y="253041"/>
                    </a:cubicBezTo>
                    <a:lnTo>
                      <a:pt x="138656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grpSp>
          <p:nvGrpSpPr>
            <p:cNvPr id="448" name="Graphic 2">
              <a:extLst>
                <a:ext uri="{FF2B5EF4-FFF2-40B4-BE49-F238E27FC236}">
                  <a16:creationId xmlns:a16="http://schemas.microsoft.com/office/drawing/2014/main" id="{A4D5B5D2-4421-217E-C393-045D4E6B2F44}"/>
                </a:ext>
              </a:extLst>
            </p:cNvPr>
            <p:cNvGrpSpPr/>
            <p:nvPr/>
          </p:nvGrpSpPr>
          <p:grpSpPr>
            <a:xfrm>
              <a:off x="7857164" y="4457139"/>
              <a:ext cx="200155" cy="306903"/>
              <a:chOff x="5557492" y="4674021"/>
              <a:chExt cx="454548" cy="696974"/>
            </a:xfrm>
            <a:solidFill>
              <a:schemeClr val="accent5"/>
            </a:solidFill>
          </p:grpSpPr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39CF9EFB-B924-F1E3-5633-4A4C89F7CC66}"/>
                  </a:ext>
                </a:extLst>
              </p:cNvPr>
              <p:cNvSpPr/>
              <p:nvPr/>
            </p:nvSpPr>
            <p:spPr>
              <a:xfrm>
                <a:off x="5704463" y="4761900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2727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2727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B4D53D4B-3DBE-0255-BB44-EC9988083BD6}"/>
                  </a:ext>
                </a:extLst>
              </p:cNvPr>
              <p:cNvSpPr/>
              <p:nvPr/>
            </p:nvSpPr>
            <p:spPr>
              <a:xfrm>
                <a:off x="5704463" y="4674021"/>
                <a:ext cx="136364" cy="106061"/>
              </a:xfrm>
              <a:custGeom>
                <a:avLst/>
                <a:gdLst>
                  <a:gd name="connsiteX0" fmla="*/ 122728 w 136364"/>
                  <a:gd name="connsiteY0" fmla="*/ 27273 h 106061"/>
                  <a:gd name="connsiteX1" fmla="*/ 87879 w 136364"/>
                  <a:gd name="connsiteY1" fmla="*/ 60606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60606 h 106061"/>
                  <a:gd name="connsiteX5" fmla="*/ 21212 w 136364"/>
                  <a:gd name="connsiteY5" fmla="*/ 24243 h 106061"/>
                  <a:gd name="connsiteX6" fmla="*/ 0 w 136364"/>
                  <a:gd name="connsiteY6" fmla="*/ 46970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7273"/>
                    </a:moveTo>
                    <a:lnTo>
                      <a:pt x="87879" y="60606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60606"/>
                    </a:lnTo>
                    <a:lnTo>
                      <a:pt x="21212" y="24243"/>
                    </a:lnTo>
                    <a:lnTo>
                      <a:pt x="0" y="46970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AB989200-17B1-69F2-562B-FAFCFE785DC7}"/>
                  </a:ext>
                </a:extLst>
              </p:cNvPr>
              <p:cNvSpPr/>
              <p:nvPr/>
            </p:nvSpPr>
            <p:spPr>
              <a:xfrm>
                <a:off x="5862039" y="4886144"/>
                <a:ext cx="136364" cy="90910"/>
              </a:xfrm>
              <a:custGeom>
                <a:avLst/>
                <a:gdLst>
                  <a:gd name="connsiteX0" fmla="*/ 71213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1213 w 136364"/>
                  <a:gd name="connsiteY3" fmla="*/ 50000 h 90909"/>
                  <a:gd name="connsiteX4" fmla="*/ 121213 w 136364"/>
                  <a:gd name="connsiteY4" fmla="*/ 1515 h 90909"/>
                  <a:gd name="connsiteX5" fmla="*/ 142425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1213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1213" y="50000"/>
                    </a:lnTo>
                    <a:lnTo>
                      <a:pt x="121213" y="1515"/>
                    </a:lnTo>
                    <a:lnTo>
                      <a:pt x="142425" y="2424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FAA06AAA-AE1B-908E-FBD8-0C8AA2BD7076}"/>
                  </a:ext>
                </a:extLst>
              </p:cNvPr>
              <p:cNvSpPr/>
              <p:nvPr/>
            </p:nvSpPr>
            <p:spPr>
              <a:xfrm>
                <a:off x="5862039" y="4799779"/>
                <a:ext cx="136364" cy="106061"/>
              </a:xfrm>
              <a:custGeom>
                <a:avLst/>
                <a:gdLst>
                  <a:gd name="connsiteX0" fmla="*/ 121213 w 136364"/>
                  <a:gd name="connsiteY0" fmla="*/ 25758 h 106061"/>
                  <a:gd name="connsiteX1" fmla="*/ 86364 w 136364"/>
                  <a:gd name="connsiteY1" fmla="*/ 59091 h 106061"/>
                  <a:gd name="connsiteX2" fmla="*/ 86364 w 136364"/>
                  <a:gd name="connsiteY2" fmla="*/ 0 h 106061"/>
                  <a:gd name="connsiteX3" fmla="*/ 56061 w 136364"/>
                  <a:gd name="connsiteY3" fmla="*/ 0 h 106061"/>
                  <a:gd name="connsiteX4" fmla="*/ 56061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1213 w 136364"/>
                  <a:gd name="connsiteY7" fmla="*/ 116667 h 106061"/>
                  <a:gd name="connsiteX8" fmla="*/ 142425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1213" y="25758"/>
                    </a:moveTo>
                    <a:lnTo>
                      <a:pt x="86364" y="59091"/>
                    </a:lnTo>
                    <a:lnTo>
                      <a:pt x="86364" y="0"/>
                    </a:lnTo>
                    <a:lnTo>
                      <a:pt x="56061" y="0"/>
                    </a:lnTo>
                    <a:lnTo>
                      <a:pt x="56061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1213" y="116667"/>
                    </a:lnTo>
                    <a:lnTo>
                      <a:pt x="142425" y="48485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A5A44C20-2D5E-0CB4-D3A8-A05FE24640AA}"/>
                  </a:ext>
                </a:extLst>
              </p:cNvPr>
              <p:cNvSpPr/>
              <p:nvPr/>
            </p:nvSpPr>
            <p:spPr>
              <a:xfrm>
                <a:off x="5557492" y="4886144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424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C503CCF2-0B13-0FFD-8B88-9CB805A7A088}"/>
                  </a:ext>
                </a:extLst>
              </p:cNvPr>
              <p:cNvSpPr/>
              <p:nvPr/>
            </p:nvSpPr>
            <p:spPr>
              <a:xfrm>
                <a:off x="5557492" y="4799779"/>
                <a:ext cx="136364" cy="106061"/>
              </a:xfrm>
              <a:custGeom>
                <a:avLst/>
                <a:gdLst>
                  <a:gd name="connsiteX0" fmla="*/ 122728 w 136364"/>
                  <a:gd name="connsiteY0" fmla="*/ 25758 h 106061"/>
                  <a:gd name="connsiteX1" fmla="*/ 87879 w 136364"/>
                  <a:gd name="connsiteY1" fmla="*/ 59091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5758"/>
                    </a:moveTo>
                    <a:lnTo>
                      <a:pt x="87879" y="59091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C1C37B74-8F04-8520-F0EC-47E30FC60530}"/>
                  </a:ext>
                </a:extLst>
              </p:cNvPr>
              <p:cNvSpPr/>
              <p:nvPr/>
            </p:nvSpPr>
            <p:spPr>
              <a:xfrm>
                <a:off x="5557492" y="4948265"/>
                <a:ext cx="136364" cy="151516"/>
              </a:xfrm>
              <a:custGeom>
                <a:avLst/>
                <a:gdLst>
                  <a:gd name="connsiteX0" fmla="*/ 143940 w 136364"/>
                  <a:gd name="connsiteY0" fmla="*/ 24243 h 151516"/>
                  <a:gd name="connsiteX1" fmla="*/ 122728 w 136364"/>
                  <a:gd name="connsiteY1" fmla="*/ 3030 h 151516"/>
                  <a:gd name="connsiteX2" fmla="*/ 72728 w 136364"/>
                  <a:gd name="connsiteY2" fmla="*/ 51515 h 151516"/>
                  <a:gd name="connsiteX3" fmla="*/ 21212 w 136364"/>
                  <a:gd name="connsiteY3" fmla="*/ 0 h 151516"/>
                  <a:gd name="connsiteX4" fmla="*/ 0 w 136364"/>
                  <a:gd name="connsiteY4" fmla="*/ 22727 h 151516"/>
                  <a:gd name="connsiteX5" fmla="*/ 57576 w 136364"/>
                  <a:gd name="connsiteY5" fmla="*/ 78788 h 151516"/>
                  <a:gd name="connsiteX6" fmla="*/ 57576 w 136364"/>
                  <a:gd name="connsiteY6" fmla="*/ 159092 h 151516"/>
                  <a:gd name="connsiteX7" fmla="*/ 87879 w 136364"/>
                  <a:gd name="connsiteY7" fmla="*/ 159092 h 151516"/>
                  <a:gd name="connsiteX8" fmla="*/ 87879 w 136364"/>
                  <a:gd name="connsiteY8" fmla="*/ 78788 h 15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51516">
                    <a:moveTo>
                      <a:pt x="143940" y="24243"/>
                    </a:moveTo>
                    <a:lnTo>
                      <a:pt x="122728" y="3030"/>
                    </a:lnTo>
                    <a:lnTo>
                      <a:pt x="72728" y="51515"/>
                    </a:lnTo>
                    <a:lnTo>
                      <a:pt x="21212" y="0"/>
                    </a:lnTo>
                    <a:lnTo>
                      <a:pt x="0" y="22727"/>
                    </a:lnTo>
                    <a:lnTo>
                      <a:pt x="57576" y="78788"/>
                    </a:lnTo>
                    <a:lnTo>
                      <a:pt x="57576" y="159092"/>
                    </a:lnTo>
                    <a:lnTo>
                      <a:pt x="87879" y="159092"/>
                    </a:lnTo>
                    <a:lnTo>
                      <a:pt x="87879" y="78788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183D3203-B168-8169-C052-0D58F80DC36B}"/>
                  </a:ext>
                </a:extLst>
              </p:cNvPr>
              <p:cNvSpPr/>
              <p:nvPr/>
            </p:nvSpPr>
            <p:spPr>
              <a:xfrm>
                <a:off x="5704463" y="4824022"/>
                <a:ext cx="136364" cy="363639"/>
              </a:xfrm>
              <a:custGeom>
                <a:avLst/>
                <a:gdLst>
                  <a:gd name="connsiteX0" fmla="*/ 143940 w 136364"/>
                  <a:gd name="connsiteY0" fmla="*/ 24243 h 363638"/>
                  <a:gd name="connsiteX1" fmla="*/ 122728 w 136364"/>
                  <a:gd name="connsiteY1" fmla="*/ 1515 h 363638"/>
                  <a:gd name="connsiteX2" fmla="*/ 72728 w 136364"/>
                  <a:gd name="connsiteY2" fmla="*/ 50000 h 363638"/>
                  <a:gd name="connsiteX3" fmla="*/ 21212 w 136364"/>
                  <a:gd name="connsiteY3" fmla="*/ 0 h 363638"/>
                  <a:gd name="connsiteX4" fmla="*/ 0 w 136364"/>
                  <a:gd name="connsiteY4" fmla="*/ 21212 h 363638"/>
                  <a:gd name="connsiteX5" fmla="*/ 57576 w 136364"/>
                  <a:gd name="connsiteY5" fmla="*/ 77273 h 363638"/>
                  <a:gd name="connsiteX6" fmla="*/ 57576 w 136364"/>
                  <a:gd name="connsiteY6" fmla="*/ 375760 h 363638"/>
                  <a:gd name="connsiteX7" fmla="*/ 87879 w 136364"/>
                  <a:gd name="connsiteY7" fmla="*/ 375760 h 363638"/>
                  <a:gd name="connsiteX8" fmla="*/ 87879 w 136364"/>
                  <a:gd name="connsiteY8" fmla="*/ 77273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363638">
                    <a:moveTo>
                      <a:pt x="143940" y="24243"/>
                    </a:moveTo>
                    <a:lnTo>
                      <a:pt x="122728" y="1515"/>
                    </a:lnTo>
                    <a:lnTo>
                      <a:pt x="72728" y="50000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7576" y="77273"/>
                    </a:lnTo>
                    <a:lnTo>
                      <a:pt x="57576" y="375760"/>
                    </a:lnTo>
                    <a:lnTo>
                      <a:pt x="87879" y="375760"/>
                    </a:lnTo>
                    <a:lnTo>
                      <a:pt x="87879" y="77273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C062FA40-3C1D-9DA5-7E73-C2B4C86D18B9}"/>
                  </a:ext>
                </a:extLst>
              </p:cNvPr>
              <p:cNvSpPr/>
              <p:nvPr/>
            </p:nvSpPr>
            <p:spPr>
              <a:xfrm>
                <a:off x="5862039" y="4949780"/>
                <a:ext cx="136364" cy="136364"/>
              </a:xfrm>
              <a:custGeom>
                <a:avLst/>
                <a:gdLst>
                  <a:gd name="connsiteX0" fmla="*/ 142425 w 136364"/>
                  <a:gd name="connsiteY0" fmla="*/ 22727 h 136364"/>
                  <a:gd name="connsiteX1" fmla="*/ 121213 w 136364"/>
                  <a:gd name="connsiteY1" fmla="*/ 1515 h 136364"/>
                  <a:gd name="connsiteX2" fmla="*/ 71213 w 136364"/>
                  <a:gd name="connsiteY2" fmla="*/ 48485 h 136364"/>
                  <a:gd name="connsiteX3" fmla="*/ 21212 w 136364"/>
                  <a:gd name="connsiteY3" fmla="*/ 0 h 136364"/>
                  <a:gd name="connsiteX4" fmla="*/ 0 w 136364"/>
                  <a:gd name="connsiteY4" fmla="*/ 21212 h 136364"/>
                  <a:gd name="connsiteX5" fmla="*/ 56061 w 136364"/>
                  <a:gd name="connsiteY5" fmla="*/ 77273 h 136364"/>
                  <a:gd name="connsiteX6" fmla="*/ 56061 w 136364"/>
                  <a:gd name="connsiteY6" fmla="*/ 150001 h 136364"/>
                  <a:gd name="connsiteX7" fmla="*/ 86364 w 136364"/>
                  <a:gd name="connsiteY7" fmla="*/ 150001 h 136364"/>
                  <a:gd name="connsiteX8" fmla="*/ 86364 w 136364"/>
                  <a:gd name="connsiteY8" fmla="*/ 77273 h 136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36364">
                    <a:moveTo>
                      <a:pt x="142425" y="22727"/>
                    </a:moveTo>
                    <a:lnTo>
                      <a:pt x="121213" y="1515"/>
                    </a:lnTo>
                    <a:lnTo>
                      <a:pt x="71213" y="48485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6061" y="77273"/>
                    </a:lnTo>
                    <a:lnTo>
                      <a:pt x="56061" y="150001"/>
                    </a:lnTo>
                    <a:lnTo>
                      <a:pt x="86364" y="150001"/>
                    </a:lnTo>
                    <a:lnTo>
                      <a:pt x="86364" y="7727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F8693B47-9FF7-AE3E-0A88-463A56B6FE51}"/>
                  </a:ext>
                </a:extLst>
              </p:cNvPr>
              <p:cNvSpPr/>
              <p:nvPr/>
            </p:nvSpPr>
            <p:spPr>
              <a:xfrm>
                <a:off x="5561650" y="5004317"/>
                <a:ext cx="196971" cy="363639"/>
              </a:xfrm>
              <a:custGeom>
                <a:avLst/>
                <a:gdLst>
                  <a:gd name="connsiteX0" fmla="*/ 62509 w 196970"/>
                  <a:gd name="connsiteY0" fmla="*/ 253041 h 363638"/>
                  <a:gd name="connsiteX1" fmla="*/ 185237 w 196970"/>
                  <a:gd name="connsiteY1" fmla="*/ 368193 h 363638"/>
                  <a:gd name="connsiteX2" fmla="*/ 164025 w 196970"/>
                  <a:gd name="connsiteY2" fmla="*/ 203041 h 363638"/>
                  <a:gd name="connsiteX3" fmla="*/ 387 w 196970"/>
                  <a:gd name="connsiteY3" fmla="*/ 9 h 363638"/>
                  <a:gd name="connsiteX4" fmla="*/ 62509 w 196970"/>
                  <a:gd name="connsiteY4" fmla="*/ 253041 h 363638"/>
                  <a:gd name="connsiteX5" fmla="*/ 62509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62509" y="253041"/>
                    </a:moveTo>
                    <a:cubicBezTo>
                      <a:pt x="92812" y="313647"/>
                      <a:pt x="157964" y="380314"/>
                      <a:pt x="185237" y="368193"/>
                    </a:cubicBezTo>
                    <a:cubicBezTo>
                      <a:pt x="214025" y="353041"/>
                      <a:pt x="204934" y="280314"/>
                      <a:pt x="164025" y="203041"/>
                    </a:cubicBezTo>
                    <a:cubicBezTo>
                      <a:pt x="124630" y="125767"/>
                      <a:pt x="1902" y="9"/>
                      <a:pt x="387" y="9"/>
                    </a:cubicBezTo>
                    <a:cubicBezTo>
                      <a:pt x="-4158" y="-1506"/>
                      <a:pt x="32206" y="189404"/>
                      <a:pt x="62509" y="253041"/>
                    </a:cubicBezTo>
                    <a:lnTo>
                      <a:pt x="62509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B0B861B4-F0F2-1045-1090-30691216837A}"/>
                  </a:ext>
                </a:extLst>
              </p:cNvPr>
              <p:cNvSpPr/>
              <p:nvPr/>
            </p:nvSpPr>
            <p:spPr>
              <a:xfrm>
                <a:off x="5794596" y="5004317"/>
                <a:ext cx="196971" cy="363639"/>
              </a:xfrm>
              <a:custGeom>
                <a:avLst/>
                <a:gdLst>
                  <a:gd name="connsiteX0" fmla="*/ 138656 w 196970"/>
                  <a:gd name="connsiteY0" fmla="*/ 253041 h 363638"/>
                  <a:gd name="connsiteX1" fmla="*/ 200778 w 196970"/>
                  <a:gd name="connsiteY1" fmla="*/ 9 h 363638"/>
                  <a:gd name="connsiteX2" fmla="*/ 37140 w 196970"/>
                  <a:gd name="connsiteY2" fmla="*/ 203040 h 363638"/>
                  <a:gd name="connsiteX3" fmla="*/ 15928 w 196970"/>
                  <a:gd name="connsiteY3" fmla="*/ 368193 h 363638"/>
                  <a:gd name="connsiteX4" fmla="*/ 138656 w 196970"/>
                  <a:gd name="connsiteY4" fmla="*/ 253041 h 363638"/>
                  <a:gd name="connsiteX5" fmla="*/ 138656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138656" y="253041"/>
                    </a:moveTo>
                    <a:cubicBezTo>
                      <a:pt x="170474" y="190919"/>
                      <a:pt x="205323" y="-1506"/>
                      <a:pt x="200778" y="9"/>
                    </a:cubicBezTo>
                    <a:cubicBezTo>
                      <a:pt x="199262" y="9"/>
                      <a:pt x="75019" y="125767"/>
                      <a:pt x="37140" y="203040"/>
                    </a:cubicBezTo>
                    <a:cubicBezTo>
                      <a:pt x="-739" y="280314"/>
                      <a:pt x="-12860" y="353041"/>
                      <a:pt x="15928" y="368193"/>
                    </a:cubicBezTo>
                    <a:cubicBezTo>
                      <a:pt x="43201" y="380314"/>
                      <a:pt x="108353" y="313647"/>
                      <a:pt x="138656" y="253041"/>
                    </a:cubicBezTo>
                    <a:lnTo>
                      <a:pt x="138656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grpSp>
          <p:nvGrpSpPr>
            <p:cNvPr id="449" name="Graphic 2">
              <a:extLst>
                <a:ext uri="{FF2B5EF4-FFF2-40B4-BE49-F238E27FC236}">
                  <a16:creationId xmlns:a16="http://schemas.microsoft.com/office/drawing/2014/main" id="{D011B7D1-AF73-42CD-F51E-59FC4E2CC875}"/>
                </a:ext>
              </a:extLst>
            </p:cNvPr>
            <p:cNvGrpSpPr/>
            <p:nvPr/>
          </p:nvGrpSpPr>
          <p:grpSpPr>
            <a:xfrm>
              <a:off x="7780839" y="4538103"/>
              <a:ext cx="200155" cy="306903"/>
              <a:chOff x="5557492" y="4674021"/>
              <a:chExt cx="454548" cy="696974"/>
            </a:xfrm>
            <a:solidFill>
              <a:schemeClr val="accent5"/>
            </a:solidFill>
          </p:grpSpPr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ABC4F905-6C7B-24FD-5369-4AA19BDF0E89}"/>
                  </a:ext>
                </a:extLst>
              </p:cNvPr>
              <p:cNvSpPr/>
              <p:nvPr/>
            </p:nvSpPr>
            <p:spPr>
              <a:xfrm>
                <a:off x="5704463" y="4761900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2727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2727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737E8113-2EAD-41D5-25C4-3BB52D23136E}"/>
                  </a:ext>
                </a:extLst>
              </p:cNvPr>
              <p:cNvSpPr/>
              <p:nvPr/>
            </p:nvSpPr>
            <p:spPr>
              <a:xfrm>
                <a:off x="5704463" y="4674021"/>
                <a:ext cx="136364" cy="106061"/>
              </a:xfrm>
              <a:custGeom>
                <a:avLst/>
                <a:gdLst>
                  <a:gd name="connsiteX0" fmla="*/ 122728 w 136364"/>
                  <a:gd name="connsiteY0" fmla="*/ 27273 h 106061"/>
                  <a:gd name="connsiteX1" fmla="*/ 87879 w 136364"/>
                  <a:gd name="connsiteY1" fmla="*/ 60606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60606 h 106061"/>
                  <a:gd name="connsiteX5" fmla="*/ 21212 w 136364"/>
                  <a:gd name="connsiteY5" fmla="*/ 24243 h 106061"/>
                  <a:gd name="connsiteX6" fmla="*/ 0 w 136364"/>
                  <a:gd name="connsiteY6" fmla="*/ 46970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7273"/>
                    </a:moveTo>
                    <a:lnTo>
                      <a:pt x="87879" y="60606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60606"/>
                    </a:lnTo>
                    <a:lnTo>
                      <a:pt x="21212" y="24243"/>
                    </a:lnTo>
                    <a:lnTo>
                      <a:pt x="0" y="46970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3048FB43-DAAC-0219-5202-62D479876666}"/>
                  </a:ext>
                </a:extLst>
              </p:cNvPr>
              <p:cNvSpPr/>
              <p:nvPr/>
            </p:nvSpPr>
            <p:spPr>
              <a:xfrm>
                <a:off x="5862039" y="4886144"/>
                <a:ext cx="136364" cy="90910"/>
              </a:xfrm>
              <a:custGeom>
                <a:avLst/>
                <a:gdLst>
                  <a:gd name="connsiteX0" fmla="*/ 71213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1213 w 136364"/>
                  <a:gd name="connsiteY3" fmla="*/ 50000 h 90909"/>
                  <a:gd name="connsiteX4" fmla="*/ 121213 w 136364"/>
                  <a:gd name="connsiteY4" fmla="*/ 1515 h 90909"/>
                  <a:gd name="connsiteX5" fmla="*/ 142425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1213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1213" y="50000"/>
                    </a:lnTo>
                    <a:lnTo>
                      <a:pt x="121213" y="1515"/>
                    </a:lnTo>
                    <a:lnTo>
                      <a:pt x="142425" y="2424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DF2EB643-3EDE-0968-63C0-E7DD11196FA6}"/>
                  </a:ext>
                </a:extLst>
              </p:cNvPr>
              <p:cNvSpPr/>
              <p:nvPr/>
            </p:nvSpPr>
            <p:spPr>
              <a:xfrm>
                <a:off x="5862039" y="4799779"/>
                <a:ext cx="136364" cy="106061"/>
              </a:xfrm>
              <a:custGeom>
                <a:avLst/>
                <a:gdLst>
                  <a:gd name="connsiteX0" fmla="*/ 121213 w 136364"/>
                  <a:gd name="connsiteY0" fmla="*/ 25758 h 106061"/>
                  <a:gd name="connsiteX1" fmla="*/ 86364 w 136364"/>
                  <a:gd name="connsiteY1" fmla="*/ 59091 h 106061"/>
                  <a:gd name="connsiteX2" fmla="*/ 86364 w 136364"/>
                  <a:gd name="connsiteY2" fmla="*/ 0 h 106061"/>
                  <a:gd name="connsiteX3" fmla="*/ 56061 w 136364"/>
                  <a:gd name="connsiteY3" fmla="*/ 0 h 106061"/>
                  <a:gd name="connsiteX4" fmla="*/ 56061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1213 w 136364"/>
                  <a:gd name="connsiteY7" fmla="*/ 116667 h 106061"/>
                  <a:gd name="connsiteX8" fmla="*/ 142425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1213" y="25758"/>
                    </a:moveTo>
                    <a:lnTo>
                      <a:pt x="86364" y="59091"/>
                    </a:lnTo>
                    <a:lnTo>
                      <a:pt x="86364" y="0"/>
                    </a:lnTo>
                    <a:lnTo>
                      <a:pt x="56061" y="0"/>
                    </a:lnTo>
                    <a:lnTo>
                      <a:pt x="56061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1213" y="116667"/>
                    </a:lnTo>
                    <a:lnTo>
                      <a:pt x="142425" y="48485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3699F109-7A20-5FB7-4E30-C47420A9675D}"/>
                  </a:ext>
                </a:extLst>
              </p:cNvPr>
              <p:cNvSpPr/>
              <p:nvPr/>
            </p:nvSpPr>
            <p:spPr>
              <a:xfrm>
                <a:off x="5557492" y="4886144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424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C5D1B1B3-AAD1-702F-6635-0F78B2857ACA}"/>
                  </a:ext>
                </a:extLst>
              </p:cNvPr>
              <p:cNvSpPr/>
              <p:nvPr/>
            </p:nvSpPr>
            <p:spPr>
              <a:xfrm>
                <a:off x="5557492" y="4799779"/>
                <a:ext cx="136364" cy="106061"/>
              </a:xfrm>
              <a:custGeom>
                <a:avLst/>
                <a:gdLst>
                  <a:gd name="connsiteX0" fmla="*/ 122728 w 136364"/>
                  <a:gd name="connsiteY0" fmla="*/ 25758 h 106061"/>
                  <a:gd name="connsiteX1" fmla="*/ 87879 w 136364"/>
                  <a:gd name="connsiteY1" fmla="*/ 59091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5758"/>
                    </a:moveTo>
                    <a:lnTo>
                      <a:pt x="87879" y="59091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3E4A5D9A-2F50-408B-BDE2-A07A9F67583A}"/>
                  </a:ext>
                </a:extLst>
              </p:cNvPr>
              <p:cNvSpPr/>
              <p:nvPr/>
            </p:nvSpPr>
            <p:spPr>
              <a:xfrm>
                <a:off x="5557492" y="4948265"/>
                <a:ext cx="136364" cy="151516"/>
              </a:xfrm>
              <a:custGeom>
                <a:avLst/>
                <a:gdLst>
                  <a:gd name="connsiteX0" fmla="*/ 143940 w 136364"/>
                  <a:gd name="connsiteY0" fmla="*/ 24243 h 151516"/>
                  <a:gd name="connsiteX1" fmla="*/ 122728 w 136364"/>
                  <a:gd name="connsiteY1" fmla="*/ 3030 h 151516"/>
                  <a:gd name="connsiteX2" fmla="*/ 72728 w 136364"/>
                  <a:gd name="connsiteY2" fmla="*/ 51515 h 151516"/>
                  <a:gd name="connsiteX3" fmla="*/ 21212 w 136364"/>
                  <a:gd name="connsiteY3" fmla="*/ 0 h 151516"/>
                  <a:gd name="connsiteX4" fmla="*/ 0 w 136364"/>
                  <a:gd name="connsiteY4" fmla="*/ 22727 h 151516"/>
                  <a:gd name="connsiteX5" fmla="*/ 57576 w 136364"/>
                  <a:gd name="connsiteY5" fmla="*/ 78788 h 151516"/>
                  <a:gd name="connsiteX6" fmla="*/ 57576 w 136364"/>
                  <a:gd name="connsiteY6" fmla="*/ 159092 h 151516"/>
                  <a:gd name="connsiteX7" fmla="*/ 87879 w 136364"/>
                  <a:gd name="connsiteY7" fmla="*/ 159092 h 151516"/>
                  <a:gd name="connsiteX8" fmla="*/ 87879 w 136364"/>
                  <a:gd name="connsiteY8" fmla="*/ 78788 h 15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51516">
                    <a:moveTo>
                      <a:pt x="143940" y="24243"/>
                    </a:moveTo>
                    <a:lnTo>
                      <a:pt x="122728" y="3030"/>
                    </a:lnTo>
                    <a:lnTo>
                      <a:pt x="72728" y="51515"/>
                    </a:lnTo>
                    <a:lnTo>
                      <a:pt x="21212" y="0"/>
                    </a:lnTo>
                    <a:lnTo>
                      <a:pt x="0" y="22727"/>
                    </a:lnTo>
                    <a:lnTo>
                      <a:pt x="57576" y="78788"/>
                    </a:lnTo>
                    <a:lnTo>
                      <a:pt x="57576" y="159092"/>
                    </a:lnTo>
                    <a:lnTo>
                      <a:pt x="87879" y="159092"/>
                    </a:lnTo>
                    <a:lnTo>
                      <a:pt x="87879" y="78788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8BD48250-8F9C-37BA-BF0A-D4045EFA4F5C}"/>
                  </a:ext>
                </a:extLst>
              </p:cNvPr>
              <p:cNvSpPr/>
              <p:nvPr/>
            </p:nvSpPr>
            <p:spPr>
              <a:xfrm>
                <a:off x="5704463" y="4824022"/>
                <a:ext cx="136364" cy="363639"/>
              </a:xfrm>
              <a:custGeom>
                <a:avLst/>
                <a:gdLst>
                  <a:gd name="connsiteX0" fmla="*/ 143940 w 136364"/>
                  <a:gd name="connsiteY0" fmla="*/ 24243 h 363638"/>
                  <a:gd name="connsiteX1" fmla="*/ 122728 w 136364"/>
                  <a:gd name="connsiteY1" fmla="*/ 1515 h 363638"/>
                  <a:gd name="connsiteX2" fmla="*/ 72728 w 136364"/>
                  <a:gd name="connsiteY2" fmla="*/ 50000 h 363638"/>
                  <a:gd name="connsiteX3" fmla="*/ 21212 w 136364"/>
                  <a:gd name="connsiteY3" fmla="*/ 0 h 363638"/>
                  <a:gd name="connsiteX4" fmla="*/ 0 w 136364"/>
                  <a:gd name="connsiteY4" fmla="*/ 21212 h 363638"/>
                  <a:gd name="connsiteX5" fmla="*/ 57576 w 136364"/>
                  <a:gd name="connsiteY5" fmla="*/ 77273 h 363638"/>
                  <a:gd name="connsiteX6" fmla="*/ 57576 w 136364"/>
                  <a:gd name="connsiteY6" fmla="*/ 375760 h 363638"/>
                  <a:gd name="connsiteX7" fmla="*/ 87879 w 136364"/>
                  <a:gd name="connsiteY7" fmla="*/ 375760 h 363638"/>
                  <a:gd name="connsiteX8" fmla="*/ 87879 w 136364"/>
                  <a:gd name="connsiteY8" fmla="*/ 77273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363638">
                    <a:moveTo>
                      <a:pt x="143940" y="24243"/>
                    </a:moveTo>
                    <a:lnTo>
                      <a:pt x="122728" y="1515"/>
                    </a:lnTo>
                    <a:lnTo>
                      <a:pt x="72728" y="50000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7576" y="77273"/>
                    </a:lnTo>
                    <a:lnTo>
                      <a:pt x="57576" y="375760"/>
                    </a:lnTo>
                    <a:lnTo>
                      <a:pt x="87879" y="375760"/>
                    </a:lnTo>
                    <a:lnTo>
                      <a:pt x="87879" y="77273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9B5179A6-E990-AC5C-17D1-BE2E521B5D0E}"/>
                  </a:ext>
                </a:extLst>
              </p:cNvPr>
              <p:cNvSpPr/>
              <p:nvPr/>
            </p:nvSpPr>
            <p:spPr>
              <a:xfrm>
                <a:off x="5862039" y="4949780"/>
                <a:ext cx="136364" cy="136364"/>
              </a:xfrm>
              <a:custGeom>
                <a:avLst/>
                <a:gdLst>
                  <a:gd name="connsiteX0" fmla="*/ 142425 w 136364"/>
                  <a:gd name="connsiteY0" fmla="*/ 22727 h 136364"/>
                  <a:gd name="connsiteX1" fmla="*/ 121213 w 136364"/>
                  <a:gd name="connsiteY1" fmla="*/ 1515 h 136364"/>
                  <a:gd name="connsiteX2" fmla="*/ 71213 w 136364"/>
                  <a:gd name="connsiteY2" fmla="*/ 48485 h 136364"/>
                  <a:gd name="connsiteX3" fmla="*/ 21212 w 136364"/>
                  <a:gd name="connsiteY3" fmla="*/ 0 h 136364"/>
                  <a:gd name="connsiteX4" fmla="*/ 0 w 136364"/>
                  <a:gd name="connsiteY4" fmla="*/ 21212 h 136364"/>
                  <a:gd name="connsiteX5" fmla="*/ 56061 w 136364"/>
                  <a:gd name="connsiteY5" fmla="*/ 77273 h 136364"/>
                  <a:gd name="connsiteX6" fmla="*/ 56061 w 136364"/>
                  <a:gd name="connsiteY6" fmla="*/ 150001 h 136364"/>
                  <a:gd name="connsiteX7" fmla="*/ 86364 w 136364"/>
                  <a:gd name="connsiteY7" fmla="*/ 150001 h 136364"/>
                  <a:gd name="connsiteX8" fmla="*/ 86364 w 136364"/>
                  <a:gd name="connsiteY8" fmla="*/ 77273 h 136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36364">
                    <a:moveTo>
                      <a:pt x="142425" y="22727"/>
                    </a:moveTo>
                    <a:lnTo>
                      <a:pt x="121213" y="1515"/>
                    </a:lnTo>
                    <a:lnTo>
                      <a:pt x="71213" y="48485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6061" y="77273"/>
                    </a:lnTo>
                    <a:lnTo>
                      <a:pt x="56061" y="150001"/>
                    </a:lnTo>
                    <a:lnTo>
                      <a:pt x="86364" y="150001"/>
                    </a:lnTo>
                    <a:lnTo>
                      <a:pt x="86364" y="7727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B54067C0-234A-7C56-CE46-5B30E9C9E5FC}"/>
                  </a:ext>
                </a:extLst>
              </p:cNvPr>
              <p:cNvSpPr/>
              <p:nvPr/>
            </p:nvSpPr>
            <p:spPr>
              <a:xfrm>
                <a:off x="5561650" y="5004317"/>
                <a:ext cx="196971" cy="363639"/>
              </a:xfrm>
              <a:custGeom>
                <a:avLst/>
                <a:gdLst>
                  <a:gd name="connsiteX0" fmla="*/ 62509 w 196970"/>
                  <a:gd name="connsiteY0" fmla="*/ 253041 h 363638"/>
                  <a:gd name="connsiteX1" fmla="*/ 185237 w 196970"/>
                  <a:gd name="connsiteY1" fmla="*/ 368193 h 363638"/>
                  <a:gd name="connsiteX2" fmla="*/ 164025 w 196970"/>
                  <a:gd name="connsiteY2" fmla="*/ 203041 h 363638"/>
                  <a:gd name="connsiteX3" fmla="*/ 387 w 196970"/>
                  <a:gd name="connsiteY3" fmla="*/ 9 h 363638"/>
                  <a:gd name="connsiteX4" fmla="*/ 62509 w 196970"/>
                  <a:gd name="connsiteY4" fmla="*/ 253041 h 363638"/>
                  <a:gd name="connsiteX5" fmla="*/ 62509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62509" y="253041"/>
                    </a:moveTo>
                    <a:cubicBezTo>
                      <a:pt x="92812" y="313647"/>
                      <a:pt x="157964" y="380314"/>
                      <a:pt x="185237" y="368193"/>
                    </a:cubicBezTo>
                    <a:cubicBezTo>
                      <a:pt x="214025" y="353041"/>
                      <a:pt x="204934" y="280314"/>
                      <a:pt x="164025" y="203041"/>
                    </a:cubicBezTo>
                    <a:cubicBezTo>
                      <a:pt x="124630" y="125767"/>
                      <a:pt x="1902" y="9"/>
                      <a:pt x="387" y="9"/>
                    </a:cubicBezTo>
                    <a:cubicBezTo>
                      <a:pt x="-4158" y="-1506"/>
                      <a:pt x="32206" y="189404"/>
                      <a:pt x="62509" y="253041"/>
                    </a:cubicBezTo>
                    <a:lnTo>
                      <a:pt x="62509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B76EBE52-3E22-3B8A-D1E7-5FF5C1983C5F}"/>
                  </a:ext>
                </a:extLst>
              </p:cNvPr>
              <p:cNvSpPr/>
              <p:nvPr/>
            </p:nvSpPr>
            <p:spPr>
              <a:xfrm>
                <a:off x="5794596" y="5004317"/>
                <a:ext cx="196971" cy="363639"/>
              </a:xfrm>
              <a:custGeom>
                <a:avLst/>
                <a:gdLst>
                  <a:gd name="connsiteX0" fmla="*/ 138656 w 196970"/>
                  <a:gd name="connsiteY0" fmla="*/ 253041 h 363638"/>
                  <a:gd name="connsiteX1" fmla="*/ 200778 w 196970"/>
                  <a:gd name="connsiteY1" fmla="*/ 9 h 363638"/>
                  <a:gd name="connsiteX2" fmla="*/ 37140 w 196970"/>
                  <a:gd name="connsiteY2" fmla="*/ 203040 h 363638"/>
                  <a:gd name="connsiteX3" fmla="*/ 15928 w 196970"/>
                  <a:gd name="connsiteY3" fmla="*/ 368193 h 363638"/>
                  <a:gd name="connsiteX4" fmla="*/ 138656 w 196970"/>
                  <a:gd name="connsiteY4" fmla="*/ 253041 h 363638"/>
                  <a:gd name="connsiteX5" fmla="*/ 138656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138656" y="253041"/>
                    </a:moveTo>
                    <a:cubicBezTo>
                      <a:pt x="170474" y="190919"/>
                      <a:pt x="205323" y="-1506"/>
                      <a:pt x="200778" y="9"/>
                    </a:cubicBezTo>
                    <a:cubicBezTo>
                      <a:pt x="199262" y="9"/>
                      <a:pt x="75019" y="125767"/>
                      <a:pt x="37140" y="203040"/>
                    </a:cubicBezTo>
                    <a:cubicBezTo>
                      <a:pt x="-739" y="280314"/>
                      <a:pt x="-12860" y="353041"/>
                      <a:pt x="15928" y="368193"/>
                    </a:cubicBezTo>
                    <a:cubicBezTo>
                      <a:pt x="43201" y="380314"/>
                      <a:pt x="108353" y="313647"/>
                      <a:pt x="138656" y="253041"/>
                    </a:cubicBezTo>
                    <a:lnTo>
                      <a:pt x="138656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grpSp>
          <p:nvGrpSpPr>
            <p:cNvPr id="450" name="Graphic 2">
              <a:extLst>
                <a:ext uri="{FF2B5EF4-FFF2-40B4-BE49-F238E27FC236}">
                  <a16:creationId xmlns:a16="http://schemas.microsoft.com/office/drawing/2014/main" id="{D7586962-4E42-5E79-4D6C-511E5454B6F8}"/>
                </a:ext>
              </a:extLst>
            </p:cNvPr>
            <p:cNvGrpSpPr/>
            <p:nvPr/>
          </p:nvGrpSpPr>
          <p:grpSpPr>
            <a:xfrm>
              <a:off x="7997768" y="4493258"/>
              <a:ext cx="200155" cy="306903"/>
              <a:chOff x="5557492" y="4674021"/>
              <a:chExt cx="454548" cy="696974"/>
            </a:xfrm>
            <a:solidFill>
              <a:schemeClr val="accent5"/>
            </a:solidFill>
          </p:grpSpPr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7FE927B2-AE3C-D264-2309-ED5219D1B373}"/>
                  </a:ext>
                </a:extLst>
              </p:cNvPr>
              <p:cNvSpPr/>
              <p:nvPr/>
            </p:nvSpPr>
            <p:spPr>
              <a:xfrm>
                <a:off x="5704463" y="4761900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2727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2727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9A4AD011-2C90-EFB1-C9E1-E2A3DF263E92}"/>
                  </a:ext>
                </a:extLst>
              </p:cNvPr>
              <p:cNvSpPr/>
              <p:nvPr/>
            </p:nvSpPr>
            <p:spPr>
              <a:xfrm>
                <a:off x="5704463" y="4674021"/>
                <a:ext cx="136364" cy="106061"/>
              </a:xfrm>
              <a:custGeom>
                <a:avLst/>
                <a:gdLst>
                  <a:gd name="connsiteX0" fmla="*/ 122728 w 136364"/>
                  <a:gd name="connsiteY0" fmla="*/ 27273 h 106061"/>
                  <a:gd name="connsiteX1" fmla="*/ 87879 w 136364"/>
                  <a:gd name="connsiteY1" fmla="*/ 60606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60606 h 106061"/>
                  <a:gd name="connsiteX5" fmla="*/ 21212 w 136364"/>
                  <a:gd name="connsiteY5" fmla="*/ 24243 h 106061"/>
                  <a:gd name="connsiteX6" fmla="*/ 0 w 136364"/>
                  <a:gd name="connsiteY6" fmla="*/ 46970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7273"/>
                    </a:moveTo>
                    <a:lnTo>
                      <a:pt x="87879" y="60606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60606"/>
                    </a:lnTo>
                    <a:lnTo>
                      <a:pt x="21212" y="24243"/>
                    </a:lnTo>
                    <a:lnTo>
                      <a:pt x="0" y="46970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8BADD155-A036-FBED-679D-3E692E6F2CB0}"/>
                  </a:ext>
                </a:extLst>
              </p:cNvPr>
              <p:cNvSpPr/>
              <p:nvPr/>
            </p:nvSpPr>
            <p:spPr>
              <a:xfrm>
                <a:off x="5862039" y="4886144"/>
                <a:ext cx="136364" cy="90910"/>
              </a:xfrm>
              <a:custGeom>
                <a:avLst/>
                <a:gdLst>
                  <a:gd name="connsiteX0" fmla="*/ 71213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1213 w 136364"/>
                  <a:gd name="connsiteY3" fmla="*/ 50000 h 90909"/>
                  <a:gd name="connsiteX4" fmla="*/ 121213 w 136364"/>
                  <a:gd name="connsiteY4" fmla="*/ 1515 h 90909"/>
                  <a:gd name="connsiteX5" fmla="*/ 142425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1213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1213" y="50000"/>
                    </a:lnTo>
                    <a:lnTo>
                      <a:pt x="121213" y="1515"/>
                    </a:lnTo>
                    <a:lnTo>
                      <a:pt x="142425" y="2424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D0AD94B4-0521-278D-1F91-434C1C02F2DD}"/>
                  </a:ext>
                </a:extLst>
              </p:cNvPr>
              <p:cNvSpPr/>
              <p:nvPr/>
            </p:nvSpPr>
            <p:spPr>
              <a:xfrm>
                <a:off x="5862039" y="4799779"/>
                <a:ext cx="136364" cy="106061"/>
              </a:xfrm>
              <a:custGeom>
                <a:avLst/>
                <a:gdLst>
                  <a:gd name="connsiteX0" fmla="*/ 121213 w 136364"/>
                  <a:gd name="connsiteY0" fmla="*/ 25758 h 106061"/>
                  <a:gd name="connsiteX1" fmla="*/ 86364 w 136364"/>
                  <a:gd name="connsiteY1" fmla="*/ 59091 h 106061"/>
                  <a:gd name="connsiteX2" fmla="*/ 86364 w 136364"/>
                  <a:gd name="connsiteY2" fmla="*/ 0 h 106061"/>
                  <a:gd name="connsiteX3" fmla="*/ 56061 w 136364"/>
                  <a:gd name="connsiteY3" fmla="*/ 0 h 106061"/>
                  <a:gd name="connsiteX4" fmla="*/ 56061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1213 w 136364"/>
                  <a:gd name="connsiteY7" fmla="*/ 116667 h 106061"/>
                  <a:gd name="connsiteX8" fmla="*/ 142425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1213" y="25758"/>
                    </a:moveTo>
                    <a:lnTo>
                      <a:pt x="86364" y="59091"/>
                    </a:lnTo>
                    <a:lnTo>
                      <a:pt x="86364" y="0"/>
                    </a:lnTo>
                    <a:lnTo>
                      <a:pt x="56061" y="0"/>
                    </a:lnTo>
                    <a:lnTo>
                      <a:pt x="56061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1213" y="116667"/>
                    </a:lnTo>
                    <a:lnTo>
                      <a:pt x="142425" y="48485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081FB57E-163A-9F69-A0A4-9F4C92AF1E7D}"/>
                  </a:ext>
                </a:extLst>
              </p:cNvPr>
              <p:cNvSpPr/>
              <p:nvPr/>
            </p:nvSpPr>
            <p:spPr>
              <a:xfrm>
                <a:off x="5557492" y="4886144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424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31A242F9-59D1-96D1-15DC-9D3E05C7C329}"/>
                  </a:ext>
                </a:extLst>
              </p:cNvPr>
              <p:cNvSpPr/>
              <p:nvPr/>
            </p:nvSpPr>
            <p:spPr>
              <a:xfrm>
                <a:off x="5557492" y="4799779"/>
                <a:ext cx="136364" cy="106061"/>
              </a:xfrm>
              <a:custGeom>
                <a:avLst/>
                <a:gdLst>
                  <a:gd name="connsiteX0" fmla="*/ 122728 w 136364"/>
                  <a:gd name="connsiteY0" fmla="*/ 25758 h 106061"/>
                  <a:gd name="connsiteX1" fmla="*/ 87879 w 136364"/>
                  <a:gd name="connsiteY1" fmla="*/ 59091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5758"/>
                    </a:moveTo>
                    <a:lnTo>
                      <a:pt x="87879" y="59091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399F153F-FC65-A677-F5FF-79A1B0198DDC}"/>
                  </a:ext>
                </a:extLst>
              </p:cNvPr>
              <p:cNvSpPr/>
              <p:nvPr/>
            </p:nvSpPr>
            <p:spPr>
              <a:xfrm>
                <a:off x="5557492" y="4948265"/>
                <a:ext cx="136364" cy="151516"/>
              </a:xfrm>
              <a:custGeom>
                <a:avLst/>
                <a:gdLst>
                  <a:gd name="connsiteX0" fmla="*/ 143940 w 136364"/>
                  <a:gd name="connsiteY0" fmla="*/ 24243 h 151516"/>
                  <a:gd name="connsiteX1" fmla="*/ 122728 w 136364"/>
                  <a:gd name="connsiteY1" fmla="*/ 3030 h 151516"/>
                  <a:gd name="connsiteX2" fmla="*/ 72728 w 136364"/>
                  <a:gd name="connsiteY2" fmla="*/ 51515 h 151516"/>
                  <a:gd name="connsiteX3" fmla="*/ 21212 w 136364"/>
                  <a:gd name="connsiteY3" fmla="*/ 0 h 151516"/>
                  <a:gd name="connsiteX4" fmla="*/ 0 w 136364"/>
                  <a:gd name="connsiteY4" fmla="*/ 22727 h 151516"/>
                  <a:gd name="connsiteX5" fmla="*/ 57576 w 136364"/>
                  <a:gd name="connsiteY5" fmla="*/ 78788 h 151516"/>
                  <a:gd name="connsiteX6" fmla="*/ 57576 w 136364"/>
                  <a:gd name="connsiteY6" fmla="*/ 159092 h 151516"/>
                  <a:gd name="connsiteX7" fmla="*/ 87879 w 136364"/>
                  <a:gd name="connsiteY7" fmla="*/ 159092 h 151516"/>
                  <a:gd name="connsiteX8" fmla="*/ 87879 w 136364"/>
                  <a:gd name="connsiteY8" fmla="*/ 78788 h 15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51516">
                    <a:moveTo>
                      <a:pt x="143940" y="24243"/>
                    </a:moveTo>
                    <a:lnTo>
                      <a:pt x="122728" y="3030"/>
                    </a:lnTo>
                    <a:lnTo>
                      <a:pt x="72728" y="51515"/>
                    </a:lnTo>
                    <a:lnTo>
                      <a:pt x="21212" y="0"/>
                    </a:lnTo>
                    <a:lnTo>
                      <a:pt x="0" y="22727"/>
                    </a:lnTo>
                    <a:lnTo>
                      <a:pt x="57576" y="78788"/>
                    </a:lnTo>
                    <a:lnTo>
                      <a:pt x="57576" y="159092"/>
                    </a:lnTo>
                    <a:lnTo>
                      <a:pt x="87879" y="159092"/>
                    </a:lnTo>
                    <a:lnTo>
                      <a:pt x="87879" y="78788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28D57B6B-2493-7135-4019-3202FE425B5B}"/>
                  </a:ext>
                </a:extLst>
              </p:cNvPr>
              <p:cNvSpPr/>
              <p:nvPr/>
            </p:nvSpPr>
            <p:spPr>
              <a:xfrm>
                <a:off x="5704463" y="4824022"/>
                <a:ext cx="136364" cy="363639"/>
              </a:xfrm>
              <a:custGeom>
                <a:avLst/>
                <a:gdLst>
                  <a:gd name="connsiteX0" fmla="*/ 143940 w 136364"/>
                  <a:gd name="connsiteY0" fmla="*/ 24243 h 363638"/>
                  <a:gd name="connsiteX1" fmla="*/ 122728 w 136364"/>
                  <a:gd name="connsiteY1" fmla="*/ 1515 h 363638"/>
                  <a:gd name="connsiteX2" fmla="*/ 72728 w 136364"/>
                  <a:gd name="connsiteY2" fmla="*/ 50000 h 363638"/>
                  <a:gd name="connsiteX3" fmla="*/ 21212 w 136364"/>
                  <a:gd name="connsiteY3" fmla="*/ 0 h 363638"/>
                  <a:gd name="connsiteX4" fmla="*/ 0 w 136364"/>
                  <a:gd name="connsiteY4" fmla="*/ 21212 h 363638"/>
                  <a:gd name="connsiteX5" fmla="*/ 57576 w 136364"/>
                  <a:gd name="connsiteY5" fmla="*/ 77273 h 363638"/>
                  <a:gd name="connsiteX6" fmla="*/ 57576 w 136364"/>
                  <a:gd name="connsiteY6" fmla="*/ 375760 h 363638"/>
                  <a:gd name="connsiteX7" fmla="*/ 87879 w 136364"/>
                  <a:gd name="connsiteY7" fmla="*/ 375760 h 363638"/>
                  <a:gd name="connsiteX8" fmla="*/ 87879 w 136364"/>
                  <a:gd name="connsiteY8" fmla="*/ 77273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363638">
                    <a:moveTo>
                      <a:pt x="143940" y="24243"/>
                    </a:moveTo>
                    <a:lnTo>
                      <a:pt x="122728" y="1515"/>
                    </a:lnTo>
                    <a:lnTo>
                      <a:pt x="72728" y="50000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7576" y="77273"/>
                    </a:lnTo>
                    <a:lnTo>
                      <a:pt x="57576" y="375760"/>
                    </a:lnTo>
                    <a:lnTo>
                      <a:pt x="87879" y="375760"/>
                    </a:lnTo>
                    <a:lnTo>
                      <a:pt x="87879" y="77273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A831F9B5-C005-6CB6-8FA2-BC6340AC9FF2}"/>
                  </a:ext>
                </a:extLst>
              </p:cNvPr>
              <p:cNvSpPr/>
              <p:nvPr/>
            </p:nvSpPr>
            <p:spPr>
              <a:xfrm>
                <a:off x="5862039" y="4949780"/>
                <a:ext cx="136364" cy="136364"/>
              </a:xfrm>
              <a:custGeom>
                <a:avLst/>
                <a:gdLst>
                  <a:gd name="connsiteX0" fmla="*/ 142425 w 136364"/>
                  <a:gd name="connsiteY0" fmla="*/ 22727 h 136364"/>
                  <a:gd name="connsiteX1" fmla="*/ 121213 w 136364"/>
                  <a:gd name="connsiteY1" fmla="*/ 1515 h 136364"/>
                  <a:gd name="connsiteX2" fmla="*/ 71213 w 136364"/>
                  <a:gd name="connsiteY2" fmla="*/ 48485 h 136364"/>
                  <a:gd name="connsiteX3" fmla="*/ 21212 w 136364"/>
                  <a:gd name="connsiteY3" fmla="*/ 0 h 136364"/>
                  <a:gd name="connsiteX4" fmla="*/ 0 w 136364"/>
                  <a:gd name="connsiteY4" fmla="*/ 21212 h 136364"/>
                  <a:gd name="connsiteX5" fmla="*/ 56061 w 136364"/>
                  <a:gd name="connsiteY5" fmla="*/ 77273 h 136364"/>
                  <a:gd name="connsiteX6" fmla="*/ 56061 w 136364"/>
                  <a:gd name="connsiteY6" fmla="*/ 150001 h 136364"/>
                  <a:gd name="connsiteX7" fmla="*/ 86364 w 136364"/>
                  <a:gd name="connsiteY7" fmla="*/ 150001 h 136364"/>
                  <a:gd name="connsiteX8" fmla="*/ 86364 w 136364"/>
                  <a:gd name="connsiteY8" fmla="*/ 77273 h 136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36364">
                    <a:moveTo>
                      <a:pt x="142425" y="22727"/>
                    </a:moveTo>
                    <a:lnTo>
                      <a:pt x="121213" y="1515"/>
                    </a:lnTo>
                    <a:lnTo>
                      <a:pt x="71213" y="48485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6061" y="77273"/>
                    </a:lnTo>
                    <a:lnTo>
                      <a:pt x="56061" y="150001"/>
                    </a:lnTo>
                    <a:lnTo>
                      <a:pt x="86364" y="150001"/>
                    </a:lnTo>
                    <a:lnTo>
                      <a:pt x="86364" y="7727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2086792C-E745-92D9-C8A7-CE5260A3026F}"/>
                  </a:ext>
                </a:extLst>
              </p:cNvPr>
              <p:cNvSpPr/>
              <p:nvPr/>
            </p:nvSpPr>
            <p:spPr>
              <a:xfrm>
                <a:off x="5561650" y="5004317"/>
                <a:ext cx="196971" cy="363639"/>
              </a:xfrm>
              <a:custGeom>
                <a:avLst/>
                <a:gdLst>
                  <a:gd name="connsiteX0" fmla="*/ 62509 w 196970"/>
                  <a:gd name="connsiteY0" fmla="*/ 253041 h 363638"/>
                  <a:gd name="connsiteX1" fmla="*/ 185237 w 196970"/>
                  <a:gd name="connsiteY1" fmla="*/ 368193 h 363638"/>
                  <a:gd name="connsiteX2" fmla="*/ 164025 w 196970"/>
                  <a:gd name="connsiteY2" fmla="*/ 203041 h 363638"/>
                  <a:gd name="connsiteX3" fmla="*/ 387 w 196970"/>
                  <a:gd name="connsiteY3" fmla="*/ 9 h 363638"/>
                  <a:gd name="connsiteX4" fmla="*/ 62509 w 196970"/>
                  <a:gd name="connsiteY4" fmla="*/ 253041 h 363638"/>
                  <a:gd name="connsiteX5" fmla="*/ 62509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62509" y="253041"/>
                    </a:moveTo>
                    <a:cubicBezTo>
                      <a:pt x="92812" y="313647"/>
                      <a:pt x="157964" y="380314"/>
                      <a:pt x="185237" y="368193"/>
                    </a:cubicBezTo>
                    <a:cubicBezTo>
                      <a:pt x="214025" y="353041"/>
                      <a:pt x="204934" y="280314"/>
                      <a:pt x="164025" y="203041"/>
                    </a:cubicBezTo>
                    <a:cubicBezTo>
                      <a:pt x="124630" y="125767"/>
                      <a:pt x="1902" y="9"/>
                      <a:pt x="387" y="9"/>
                    </a:cubicBezTo>
                    <a:cubicBezTo>
                      <a:pt x="-4158" y="-1506"/>
                      <a:pt x="32206" y="189404"/>
                      <a:pt x="62509" y="253041"/>
                    </a:cubicBezTo>
                    <a:lnTo>
                      <a:pt x="62509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FF5B8FC2-EB28-A214-8B6F-9A4CBE0EF28D}"/>
                  </a:ext>
                </a:extLst>
              </p:cNvPr>
              <p:cNvSpPr/>
              <p:nvPr/>
            </p:nvSpPr>
            <p:spPr>
              <a:xfrm>
                <a:off x="5794596" y="5004317"/>
                <a:ext cx="196971" cy="363639"/>
              </a:xfrm>
              <a:custGeom>
                <a:avLst/>
                <a:gdLst>
                  <a:gd name="connsiteX0" fmla="*/ 138656 w 196970"/>
                  <a:gd name="connsiteY0" fmla="*/ 253041 h 363638"/>
                  <a:gd name="connsiteX1" fmla="*/ 200778 w 196970"/>
                  <a:gd name="connsiteY1" fmla="*/ 9 h 363638"/>
                  <a:gd name="connsiteX2" fmla="*/ 37140 w 196970"/>
                  <a:gd name="connsiteY2" fmla="*/ 203040 h 363638"/>
                  <a:gd name="connsiteX3" fmla="*/ 15928 w 196970"/>
                  <a:gd name="connsiteY3" fmla="*/ 368193 h 363638"/>
                  <a:gd name="connsiteX4" fmla="*/ 138656 w 196970"/>
                  <a:gd name="connsiteY4" fmla="*/ 253041 h 363638"/>
                  <a:gd name="connsiteX5" fmla="*/ 138656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138656" y="253041"/>
                    </a:moveTo>
                    <a:cubicBezTo>
                      <a:pt x="170474" y="190919"/>
                      <a:pt x="205323" y="-1506"/>
                      <a:pt x="200778" y="9"/>
                    </a:cubicBezTo>
                    <a:cubicBezTo>
                      <a:pt x="199262" y="9"/>
                      <a:pt x="75019" y="125767"/>
                      <a:pt x="37140" y="203040"/>
                    </a:cubicBezTo>
                    <a:cubicBezTo>
                      <a:pt x="-739" y="280314"/>
                      <a:pt x="-12860" y="353041"/>
                      <a:pt x="15928" y="368193"/>
                    </a:cubicBezTo>
                    <a:cubicBezTo>
                      <a:pt x="43201" y="380314"/>
                      <a:pt x="108353" y="313647"/>
                      <a:pt x="138656" y="253041"/>
                    </a:cubicBezTo>
                    <a:lnTo>
                      <a:pt x="138656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grpSp>
          <p:nvGrpSpPr>
            <p:cNvPr id="451" name="Graphic 2">
              <a:extLst>
                <a:ext uri="{FF2B5EF4-FFF2-40B4-BE49-F238E27FC236}">
                  <a16:creationId xmlns:a16="http://schemas.microsoft.com/office/drawing/2014/main" id="{DBC8FE06-19E1-7951-65B7-85A77F078B6E}"/>
                </a:ext>
              </a:extLst>
            </p:cNvPr>
            <p:cNvGrpSpPr/>
            <p:nvPr/>
          </p:nvGrpSpPr>
          <p:grpSpPr>
            <a:xfrm>
              <a:off x="8171855" y="4530883"/>
              <a:ext cx="200155" cy="306903"/>
              <a:chOff x="5557492" y="4674021"/>
              <a:chExt cx="454548" cy="696974"/>
            </a:xfrm>
            <a:solidFill>
              <a:schemeClr val="accent5"/>
            </a:solidFill>
          </p:grpSpPr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539D9D33-52CB-C78B-454D-66DE98D50282}"/>
                  </a:ext>
                </a:extLst>
              </p:cNvPr>
              <p:cNvSpPr/>
              <p:nvPr/>
            </p:nvSpPr>
            <p:spPr>
              <a:xfrm>
                <a:off x="5704463" y="4761900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2727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2727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1D33D5A0-38EF-ED30-2140-65C9B4AB53F1}"/>
                  </a:ext>
                </a:extLst>
              </p:cNvPr>
              <p:cNvSpPr/>
              <p:nvPr/>
            </p:nvSpPr>
            <p:spPr>
              <a:xfrm>
                <a:off x="5704463" y="4674021"/>
                <a:ext cx="136364" cy="106061"/>
              </a:xfrm>
              <a:custGeom>
                <a:avLst/>
                <a:gdLst>
                  <a:gd name="connsiteX0" fmla="*/ 122728 w 136364"/>
                  <a:gd name="connsiteY0" fmla="*/ 27273 h 106061"/>
                  <a:gd name="connsiteX1" fmla="*/ 87879 w 136364"/>
                  <a:gd name="connsiteY1" fmla="*/ 60606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60606 h 106061"/>
                  <a:gd name="connsiteX5" fmla="*/ 21212 w 136364"/>
                  <a:gd name="connsiteY5" fmla="*/ 24243 h 106061"/>
                  <a:gd name="connsiteX6" fmla="*/ 0 w 136364"/>
                  <a:gd name="connsiteY6" fmla="*/ 46970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7273"/>
                    </a:moveTo>
                    <a:lnTo>
                      <a:pt x="87879" y="60606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60606"/>
                    </a:lnTo>
                    <a:lnTo>
                      <a:pt x="21212" y="24243"/>
                    </a:lnTo>
                    <a:lnTo>
                      <a:pt x="0" y="46970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92355A03-9FE6-D80F-8670-8D4F443B5FE4}"/>
                  </a:ext>
                </a:extLst>
              </p:cNvPr>
              <p:cNvSpPr/>
              <p:nvPr/>
            </p:nvSpPr>
            <p:spPr>
              <a:xfrm>
                <a:off x="5862039" y="4886144"/>
                <a:ext cx="136364" cy="90910"/>
              </a:xfrm>
              <a:custGeom>
                <a:avLst/>
                <a:gdLst>
                  <a:gd name="connsiteX0" fmla="*/ 71213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1213 w 136364"/>
                  <a:gd name="connsiteY3" fmla="*/ 50000 h 90909"/>
                  <a:gd name="connsiteX4" fmla="*/ 121213 w 136364"/>
                  <a:gd name="connsiteY4" fmla="*/ 1515 h 90909"/>
                  <a:gd name="connsiteX5" fmla="*/ 142425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1213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1213" y="50000"/>
                    </a:lnTo>
                    <a:lnTo>
                      <a:pt x="121213" y="1515"/>
                    </a:lnTo>
                    <a:lnTo>
                      <a:pt x="142425" y="2424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EF7CACEA-95CE-6B36-A5D7-26BECE833D5B}"/>
                  </a:ext>
                </a:extLst>
              </p:cNvPr>
              <p:cNvSpPr/>
              <p:nvPr/>
            </p:nvSpPr>
            <p:spPr>
              <a:xfrm>
                <a:off x="5862039" y="4799779"/>
                <a:ext cx="136364" cy="106061"/>
              </a:xfrm>
              <a:custGeom>
                <a:avLst/>
                <a:gdLst>
                  <a:gd name="connsiteX0" fmla="*/ 121213 w 136364"/>
                  <a:gd name="connsiteY0" fmla="*/ 25758 h 106061"/>
                  <a:gd name="connsiteX1" fmla="*/ 86364 w 136364"/>
                  <a:gd name="connsiteY1" fmla="*/ 59091 h 106061"/>
                  <a:gd name="connsiteX2" fmla="*/ 86364 w 136364"/>
                  <a:gd name="connsiteY2" fmla="*/ 0 h 106061"/>
                  <a:gd name="connsiteX3" fmla="*/ 56061 w 136364"/>
                  <a:gd name="connsiteY3" fmla="*/ 0 h 106061"/>
                  <a:gd name="connsiteX4" fmla="*/ 56061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1213 w 136364"/>
                  <a:gd name="connsiteY7" fmla="*/ 116667 h 106061"/>
                  <a:gd name="connsiteX8" fmla="*/ 142425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1213" y="25758"/>
                    </a:moveTo>
                    <a:lnTo>
                      <a:pt x="86364" y="59091"/>
                    </a:lnTo>
                    <a:lnTo>
                      <a:pt x="86364" y="0"/>
                    </a:lnTo>
                    <a:lnTo>
                      <a:pt x="56061" y="0"/>
                    </a:lnTo>
                    <a:lnTo>
                      <a:pt x="56061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1213" y="116667"/>
                    </a:lnTo>
                    <a:lnTo>
                      <a:pt x="142425" y="48485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592E66AD-DBC4-B9B1-3FF3-FD0E940900F9}"/>
                  </a:ext>
                </a:extLst>
              </p:cNvPr>
              <p:cNvSpPr/>
              <p:nvPr/>
            </p:nvSpPr>
            <p:spPr>
              <a:xfrm>
                <a:off x="5557492" y="4886144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424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D6E7FE72-47CB-7581-27AA-319DEA46FAF6}"/>
                  </a:ext>
                </a:extLst>
              </p:cNvPr>
              <p:cNvSpPr/>
              <p:nvPr/>
            </p:nvSpPr>
            <p:spPr>
              <a:xfrm>
                <a:off x="5557492" y="4799779"/>
                <a:ext cx="136364" cy="106061"/>
              </a:xfrm>
              <a:custGeom>
                <a:avLst/>
                <a:gdLst>
                  <a:gd name="connsiteX0" fmla="*/ 122728 w 136364"/>
                  <a:gd name="connsiteY0" fmla="*/ 25758 h 106061"/>
                  <a:gd name="connsiteX1" fmla="*/ 87879 w 136364"/>
                  <a:gd name="connsiteY1" fmla="*/ 59091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5758"/>
                    </a:moveTo>
                    <a:lnTo>
                      <a:pt x="87879" y="59091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0EC72574-C8BE-0558-83C3-9704F2698D4E}"/>
                  </a:ext>
                </a:extLst>
              </p:cNvPr>
              <p:cNvSpPr/>
              <p:nvPr/>
            </p:nvSpPr>
            <p:spPr>
              <a:xfrm>
                <a:off x="5557492" y="4948265"/>
                <a:ext cx="136364" cy="151516"/>
              </a:xfrm>
              <a:custGeom>
                <a:avLst/>
                <a:gdLst>
                  <a:gd name="connsiteX0" fmla="*/ 143940 w 136364"/>
                  <a:gd name="connsiteY0" fmla="*/ 24243 h 151516"/>
                  <a:gd name="connsiteX1" fmla="*/ 122728 w 136364"/>
                  <a:gd name="connsiteY1" fmla="*/ 3030 h 151516"/>
                  <a:gd name="connsiteX2" fmla="*/ 72728 w 136364"/>
                  <a:gd name="connsiteY2" fmla="*/ 51515 h 151516"/>
                  <a:gd name="connsiteX3" fmla="*/ 21212 w 136364"/>
                  <a:gd name="connsiteY3" fmla="*/ 0 h 151516"/>
                  <a:gd name="connsiteX4" fmla="*/ 0 w 136364"/>
                  <a:gd name="connsiteY4" fmla="*/ 22727 h 151516"/>
                  <a:gd name="connsiteX5" fmla="*/ 57576 w 136364"/>
                  <a:gd name="connsiteY5" fmla="*/ 78788 h 151516"/>
                  <a:gd name="connsiteX6" fmla="*/ 57576 w 136364"/>
                  <a:gd name="connsiteY6" fmla="*/ 159092 h 151516"/>
                  <a:gd name="connsiteX7" fmla="*/ 87879 w 136364"/>
                  <a:gd name="connsiteY7" fmla="*/ 159092 h 151516"/>
                  <a:gd name="connsiteX8" fmla="*/ 87879 w 136364"/>
                  <a:gd name="connsiteY8" fmla="*/ 78788 h 15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51516">
                    <a:moveTo>
                      <a:pt x="143940" y="24243"/>
                    </a:moveTo>
                    <a:lnTo>
                      <a:pt x="122728" y="3030"/>
                    </a:lnTo>
                    <a:lnTo>
                      <a:pt x="72728" y="51515"/>
                    </a:lnTo>
                    <a:lnTo>
                      <a:pt x="21212" y="0"/>
                    </a:lnTo>
                    <a:lnTo>
                      <a:pt x="0" y="22727"/>
                    </a:lnTo>
                    <a:lnTo>
                      <a:pt x="57576" y="78788"/>
                    </a:lnTo>
                    <a:lnTo>
                      <a:pt x="57576" y="159092"/>
                    </a:lnTo>
                    <a:lnTo>
                      <a:pt x="87879" y="159092"/>
                    </a:lnTo>
                    <a:lnTo>
                      <a:pt x="87879" y="78788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819ED51F-DF91-EA5A-8A9E-0C060B1014B5}"/>
                  </a:ext>
                </a:extLst>
              </p:cNvPr>
              <p:cNvSpPr/>
              <p:nvPr/>
            </p:nvSpPr>
            <p:spPr>
              <a:xfrm>
                <a:off x="5704463" y="4824022"/>
                <a:ext cx="136364" cy="363639"/>
              </a:xfrm>
              <a:custGeom>
                <a:avLst/>
                <a:gdLst>
                  <a:gd name="connsiteX0" fmla="*/ 143940 w 136364"/>
                  <a:gd name="connsiteY0" fmla="*/ 24243 h 363638"/>
                  <a:gd name="connsiteX1" fmla="*/ 122728 w 136364"/>
                  <a:gd name="connsiteY1" fmla="*/ 1515 h 363638"/>
                  <a:gd name="connsiteX2" fmla="*/ 72728 w 136364"/>
                  <a:gd name="connsiteY2" fmla="*/ 50000 h 363638"/>
                  <a:gd name="connsiteX3" fmla="*/ 21212 w 136364"/>
                  <a:gd name="connsiteY3" fmla="*/ 0 h 363638"/>
                  <a:gd name="connsiteX4" fmla="*/ 0 w 136364"/>
                  <a:gd name="connsiteY4" fmla="*/ 21212 h 363638"/>
                  <a:gd name="connsiteX5" fmla="*/ 57576 w 136364"/>
                  <a:gd name="connsiteY5" fmla="*/ 77273 h 363638"/>
                  <a:gd name="connsiteX6" fmla="*/ 57576 w 136364"/>
                  <a:gd name="connsiteY6" fmla="*/ 375760 h 363638"/>
                  <a:gd name="connsiteX7" fmla="*/ 87879 w 136364"/>
                  <a:gd name="connsiteY7" fmla="*/ 375760 h 363638"/>
                  <a:gd name="connsiteX8" fmla="*/ 87879 w 136364"/>
                  <a:gd name="connsiteY8" fmla="*/ 77273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363638">
                    <a:moveTo>
                      <a:pt x="143940" y="24243"/>
                    </a:moveTo>
                    <a:lnTo>
                      <a:pt x="122728" y="1515"/>
                    </a:lnTo>
                    <a:lnTo>
                      <a:pt x="72728" y="50000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7576" y="77273"/>
                    </a:lnTo>
                    <a:lnTo>
                      <a:pt x="57576" y="375760"/>
                    </a:lnTo>
                    <a:lnTo>
                      <a:pt x="87879" y="375760"/>
                    </a:lnTo>
                    <a:lnTo>
                      <a:pt x="87879" y="77273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4BA587B2-3CEB-A915-CE3C-8A7DB8B76255}"/>
                  </a:ext>
                </a:extLst>
              </p:cNvPr>
              <p:cNvSpPr/>
              <p:nvPr/>
            </p:nvSpPr>
            <p:spPr>
              <a:xfrm>
                <a:off x="5862039" y="4949780"/>
                <a:ext cx="136364" cy="136364"/>
              </a:xfrm>
              <a:custGeom>
                <a:avLst/>
                <a:gdLst>
                  <a:gd name="connsiteX0" fmla="*/ 142425 w 136364"/>
                  <a:gd name="connsiteY0" fmla="*/ 22727 h 136364"/>
                  <a:gd name="connsiteX1" fmla="*/ 121213 w 136364"/>
                  <a:gd name="connsiteY1" fmla="*/ 1515 h 136364"/>
                  <a:gd name="connsiteX2" fmla="*/ 71213 w 136364"/>
                  <a:gd name="connsiteY2" fmla="*/ 48485 h 136364"/>
                  <a:gd name="connsiteX3" fmla="*/ 21212 w 136364"/>
                  <a:gd name="connsiteY3" fmla="*/ 0 h 136364"/>
                  <a:gd name="connsiteX4" fmla="*/ 0 w 136364"/>
                  <a:gd name="connsiteY4" fmla="*/ 21212 h 136364"/>
                  <a:gd name="connsiteX5" fmla="*/ 56061 w 136364"/>
                  <a:gd name="connsiteY5" fmla="*/ 77273 h 136364"/>
                  <a:gd name="connsiteX6" fmla="*/ 56061 w 136364"/>
                  <a:gd name="connsiteY6" fmla="*/ 150001 h 136364"/>
                  <a:gd name="connsiteX7" fmla="*/ 86364 w 136364"/>
                  <a:gd name="connsiteY7" fmla="*/ 150001 h 136364"/>
                  <a:gd name="connsiteX8" fmla="*/ 86364 w 136364"/>
                  <a:gd name="connsiteY8" fmla="*/ 77273 h 136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36364">
                    <a:moveTo>
                      <a:pt x="142425" y="22727"/>
                    </a:moveTo>
                    <a:lnTo>
                      <a:pt x="121213" y="1515"/>
                    </a:lnTo>
                    <a:lnTo>
                      <a:pt x="71213" y="48485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6061" y="77273"/>
                    </a:lnTo>
                    <a:lnTo>
                      <a:pt x="56061" y="150001"/>
                    </a:lnTo>
                    <a:lnTo>
                      <a:pt x="86364" y="150001"/>
                    </a:lnTo>
                    <a:lnTo>
                      <a:pt x="86364" y="7727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E79B049B-E991-461C-63C3-34EE7589CBF6}"/>
                  </a:ext>
                </a:extLst>
              </p:cNvPr>
              <p:cNvSpPr/>
              <p:nvPr/>
            </p:nvSpPr>
            <p:spPr>
              <a:xfrm>
                <a:off x="5561650" y="5004317"/>
                <a:ext cx="196971" cy="363639"/>
              </a:xfrm>
              <a:custGeom>
                <a:avLst/>
                <a:gdLst>
                  <a:gd name="connsiteX0" fmla="*/ 62509 w 196970"/>
                  <a:gd name="connsiteY0" fmla="*/ 253041 h 363638"/>
                  <a:gd name="connsiteX1" fmla="*/ 185237 w 196970"/>
                  <a:gd name="connsiteY1" fmla="*/ 368193 h 363638"/>
                  <a:gd name="connsiteX2" fmla="*/ 164025 w 196970"/>
                  <a:gd name="connsiteY2" fmla="*/ 203041 h 363638"/>
                  <a:gd name="connsiteX3" fmla="*/ 387 w 196970"/>
                  <a:gd name="connsiteY3" fmla="*/ 9 h 363638"/>
                  <a:gd name="connsiteX4" fmla="*/ 62509 w 196970"/>
                  <a:gd name="connsiteY4" fmla="*/ 253041 h 363638"/>
                  <a:gd name="connsiteX5" fmla="*/ 62509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62509" y="253041"/>
                    </a:moveTo>
                    <a:cubicBezTo>
                      <a:pt x="92812" y="313647"/>
                      <a:pt x="157964" y="380314"/>
                      <a:pt x="185237" y="368193"/>
                    </a:cubicBezTo>
                    <a:cubicBezTo>
                      <a:pt x="214025" y="353041"/>
                      <a:pt x="204934" y="280314"/>
                      <a:pt x="164025" y="203041"/>
                    </a:cubicBezTo>
                    <a:cubicBezTo>
                      <a:pt x="124630" y="125767"/>
                      <a:pt x="1902" y="9"/>
                      <a:pt x="387" y="9"/>
                    </a:cubicBezTo>
                    <a:cubicBezTo>
                      <a:pt x="-4158" y="-1506"/>
                      <a:pt x="32206" y="189404"/>
                      <a:pt x="62509" y="253041"/>
                    </a:cubicBezTo>
                    <a:lnTo>
                      <a:pt x="62509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B2E2074D-4BD3-926F-7D38-7EF8CD1F9E0D}"/>
                  </a:ext>
                </a:extLst>
              </p:cNvPr>
              <p:cNvSpPr/>
              <p:nvPr/>
            </p:nvSpPr>
            <p:spPr>
              <a:xfrm>
                <a:off x="5794596" y="5004317"/>
                <a:ext cx="196971" cy="363639"/>
              </a:xfrm>
              <a:custGeom>
                <a:avLst/>
                <a:gdLst>
                  <a:gd name="connsiteX0" fmla="*/ 138656 w 196970"/>
                  <a:gd name="connsiteY0" fmla="*/ 253041 h 363638"/>
                  <a:gd name="connsiteX1" fmla="*/ 200778 w 196970"/>
                  <a:gd name="connsiteY1" fmla="*/ 9 h 363638"/>
                  <a:gd name="connsiteX2" fmla="*/ 37140 w 196970"/>
                  <a:gd name="connsiteY2" fmla="*/ 203040 h 363638"/>
                  <a:gd name="connsiteX3" fmla="*/ 15928 w 196970"/>
                  <a:gd name="connsiteY3" fmla="*/ 368193 h 363638"/>
                  <a:gd name="connsiteX4" fmla="*/ 138656 w 196970"/>
                  <a:gd name="connsiteY4" fmla="*/ 253041 h 363638"/>
                  <a:gd name="connsiteX5" fmla="*/ 138656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138656" y="253041"/>
                    </a:moveTo>
                    <a:cubicBezTo>
                      <a:pt x="170474" y="190919"/>
                      <a:pt x="205323" y="-1506"/>
                      <a:pt x="200778" y="9"/>
                    </a:cubicBezTo>
                    <a:cubicBezTo>
                      <a:pt x="199262" y="9"/>
                      <a:pt x="75019" y="125767"/>
                      <a:pt x="37140" y="203040"/>
                    </a:cubicBezTo>
                    <a:cubicBezTo>
                      <a:pt x="-739" y="280314"/>
                      <a:pt x="-12860" y="353041"/>
                      <a:pt x="15928" y="368193"/>
                    </a:cubicBezTo>
                    <a:cubicBezTo>
                      <a:pt x="43201" y="380314"/>
                      <a:pt x="108353" y="313647"/>
                      <a:pt x="138656" y="253041"/>
                    </a:cubicBezTo>
                    <a:lnTo>
                      <a:pt x="138656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grpSp>
          <p:nvGrpSpPr>
            <p:cNvPr id="452" name="Graphic 2">
              <a:extLst>
                <a:ext uri="{FF2B5EF4-FFF2-40B4-BE49-F238E27FC236}">
                  <a16:creationId xmlns:a16="http://schemas.microsoft.com/office/drawing/2014/main" id="{79C14BB7-93D4-CFF2-3DCF-0602786CA2C5}"/>
                </a:ext>
              </a:extLst>
            </p:cNvPr>
            <p:cNvGrpSpPr/>
            <p:nvPr/>
          </p:nvGrpSpPr>
          <p:grpSpPr>
            <a:xfrm>
              <a:off x="8378718" y="4476564"/>
              <a:ext cx="200155" cy="306903"/>
              <a:chOff x="5557492" y="4674021"/>
              <a:chExt cx="454548" cy="696974"/>
            </a:xfrm>
            <a:solidFill>
              <a:schemeClr val="accent5"/>
            </a:solidFill>
          </p:grpSpPr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A698F748-8963-334C-0014-29B453F517D9}"/>
                  </a:ext>
                </a:extLst>
              </p:cNvPr>
              <p:cNvSpPr/>
              <p:nvPr/>
            </p:nvSpPr>
            <p:spPr>
              <a:xfrm>
                <a:off x="5704463" y="4761900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2727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2727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64CDB07B-0B20-4C75-3D31-313862612695}"/>
                  </a:ext>
                </a:extLst>
              </p:cNvPr>
              <p:cNvSpPr/>
              <p:nvPr/>
            </p:nvSpPr>
            <p:spPr>
              <a:xfrm>
                <a:off x="5704463" y="4674021"/>
                <a:ext cx="136364" cy="106061"/>
              </a:xfrm>
              <a:custGeom>
                <a:avLst/>
                <a:gdLst>
                  <a:gd name="connsiteX0" fmla="*/ 122728 w 136364"/>
                  <a:gd name="connsiteY0" fmla="*/ 27273 h 106061"/>
                  <a:gd name="connsiteX1" fmla="*/ 87879 w 136364"/>
                  <a:gd name="connsiteY1" fmla="*/ 60606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60606 h 106061"/>
                  <a:gd name="connsiteX5" fmla="*/ 21212 w 136364"/>
                  <a:gd name="connsiteY5" fmla="*/ 24243 h 106061"/>
                  <a:gd name="connsiteX6" fmla="*/ 0 w 136364"/>
                  <a:gd name="connsiteY6" fmla="*/ 46970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7273"/>
                    </a:moveTo>
                    <a:lnTo>
                      <a:pt x="87879" y="60606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60606"/>
                    </a:lnTo>
                    <a:lnTo>
                      <a:pt x="21212" y="24243"/>
                    </a:lnTo>
                    <a:lnTo>
                      <a:pt x="0" y="46970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0475433C-E69F-5CD9-11C7-6770777DBA84}"/>
                  </a:ext>
                </a:extLst>
              </p:cNvPr>
              <p:cNvSpPr/>
              <p:nvPr/>
            </p:nvSpPr>
            <p:spPr>
              <a:xfrm>
                <a:off x="5862039" y="4886144"/>
                <a:ext cx="136364" cy="90910"/>
              </a:xfrm>
              <a:custGeom>
                <a:avLst/>
                <a:gdLst>
                  <a:gd name="connsiteX0" fmla="*/ 71213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1213 w 136364"/>
                  <a:gd name="connsiteY3" fmla="*/ 50000 h 90909"/>
                  <a:gd name="connsiteX4" fmla="*/ 121213 w 136364"/>
                  <a:gd name="connsiteY4" fmla="*/ 1515 h 90909"/>
                  <a:gd name="connsiteX5" fmla="*/ 142425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1213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1213" y="50000"/>
                    </a:lnTo>
                    <a:lnTo>
                      <a:pt x="121213" y="1515"/>
                    </a:lnTo>
                    <a:lnTo>
                      <a:pt x="142425" y="2424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2B51F9F7-84D0-AF56-94EB-0246120D00E3}"/>
                  </a:ext>
                </a:extLst>
              </p:cNvPr>
              <p:cNvSpPr/>
              <p:nvPr/>
            </p:nvSpPr>
            <p:spPr>
              <a:xfrm>
                <a:off x="5862039" y="4799779"/>
                <a:ext cx="136364" cy="106061"/>
              </a:xfrm>
              <a:custGeom>
                <a:avLst/>
                <a:gdLst>
                  <a:gd name="connsiteX0" fmla="*/ 121213 w 136364"/>
                  <a:gd name="connsiteY0" fmla="*/ 25758 h 106061"/>
                  <a:gd name="connsiteX1" fmla="*/ 86364 w 136364"/>
                  <a:gd name="connsiteY1" fmla="*/ 59091 h 106061"/>
                  <a:gd name="connsiteX2" fmla="*/ 86364 w 136364"/>
                  <a:gd name="connsiteY2" fmla="*/ 0 h 106061"/>
                  <a:gd name="connsiteX3" fmla="*/ 56061 w 136364"/>
                  <a:gd name="connsiteY3" fmla="*/ 0 h 106061"/>
                  <a:gd name="connsiteX4" fmla="*/ 56061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1213 w 136364"/>
                  <a:gd name="connsiteY7" fmla="*/ 116667 h 106061"/>
                  <a:gd name="connsiteX8" fmla="*/ 142425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1213" y="25758"/>
                    </a:moveTo>
                    <a:lnTo>
                      <a:pt x="86364" y="59091"/>
                    </a:lnTo>
                    <a:lnTo>
                      <a:pt x="86364" y="0"/>
                    </a:lnTo>
                    <a:lnTo>
                      <a:pt x="56061" y="0"/>
                    </a:lnTo>
                    <a:lnTo>
                      <a:pt x="56061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1213" y="116667"/>
                    </a:lnTo>
                    <a:lnTo>
                      <a:pt x="142425" y="48485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A2A78F30-B9E3-DF0B-FF06-F3055BF7C9A2}"/>
                  </a:ext>
                </a:extLst>
              </p:cNvPr>
              <p:cNvSpPr/>
              <p:nvPr/>
            </p:nvSpPr>
            <p:spPr>
              <a:xfrm>
                <a:off x="5557492" y="4886144"/>
                <a:ext cx="136364" cy="90910"/>
              </a:xfrm>
              <a:custGeom>
                <a:avLst/>
                <a:gdLst>
                  <a:gd name="connsiteX0" fmla="*/ 72728 w 136364"/>
                  <a:gd name="connsiteY0" fmla="*/ 92425 h 90909"/>
                  <a:gd name="connsiteX1" fmla="*/ 0 w 136364"/>
                  <a:gd name="connsiteY1" fmla="*/ 21212 h 90909"/>
                  <a:gd name="connsiteX2" fmla="*/ 21212 w 136364"/>
                  <a:gd name="connsiteY2" fmla="*/ 0 h 90909"/>
                  <a:gd name="connsiteX3" fmla="*/ 72728 w 136364"/>
                  <a:gd name="connsiteY3" fmla="*/ 50000 h 90909"/>
                  <a:gd name="connsiteX4" fmla="*/ 122728 w 136364"/>
                  <a:gd name="connsiteY4" fmla="*/ 1515 h 90909"/>
                  <a:gd name="connsiteX5" fmla="*/ 143940 w 136364"/>
                  <a:gd name="connsiteY5" fmla="*/ 24243 h 9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6364" h="90909">
                    <a:moveTo>
                      <a:pt x="72728" y="92425"/>
                    </a:moveTo>
                    <a:lnTo>
                      <a:pt x="0" y="21212"/>
                    </a:lnTo>
                    <a:lnTo>
                      <a:pt x="21212" y="0"/>
                    </a:lnTo>
                    <a:lnTo>
                      <a:pt x="72728" y="50000"/>
                    </a:lnTo>
                    <a:lnTo>
                      <a:pt x="122728" y="1515"/>
                    </a:lnTo>
                    <a:lnTo>
                      <a:pt x="143940" y="2424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A976F147-A9D1-74FE-30EB-3AA9CBE05687}"/>
                  </a:ext>
                </a:extLst>
              </p:cNvPr>
              <p:cNvSpPr/>
              <p:nvPr/>
            </p:nvSpPr>
            <p:spPr>
              <a:xfrm>
                <a:off x="5557492" y="4799779"/>
                <a:ext cx="136364" cy="106061"/>
              </a:xfrm>
              <a:custGeom>
                <a:avLst/>
                <a:gdLst>
                  <a:gd name="connsiteX0" fmla="*/ 122728 w 136364"/>
                  <a:gd name="connsiteY0" fmla="*/ 25758 h 106061"/>
                  <a:gd name="connsiteX1" fmla="*/ 87879 w 136364"/>
                  <a:gd name="connsiteY1" fmla="*/ 59091 h 106061"/>
                  <a:gd name="connsiteX2" fmla="*/ 87879 w 136364"/>
                  <a:gd name="connsiteY2" fmla="*/ 0 h 106061"/>
                  <a:gd name="connsiteX3" fmla="*/ 57576 w 136364"/>
                  <a:gd name="connsiteY3" fmla="*/ 0 h 106061"/>
                  <a:gd name="connsiteX4" fmla="*/ 57576 w 136364"/>
                  <a:gd name="connsiteY4" fmla="*/ 59091 h 106061"/>
                  <a:gd name="connsiteX5" fmla="*/ 21212 w 136364"/>
                  <a:gd name="connsiteY5" fmla="*/ 24243 h 106061"/>
                  <a:gd name="connsiteX6" fmla="*/ 0 w 136364"/>
                  <a:gd name="connsiteY6" fmla="*/ 45455 h 106061"/>
                  <a:gd name="connsiteX7" fmla="*/ 72728 w 136364"/>
                  <a:gd name="connsiteY7" fmla="*/ 116667 h 106061"/>
                  <a:gd name="connsiteX8" fmla="*/ 143940 w 136364"/>
                  <a:gd name="connsiteY8" fmla="*/ 48485 h 10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06061">
                    <a:moveTo>
                      <a:pt x="122728" y="25758"/>
                    </a:moveTo>
                    <a:lnTo>
                      <a:pt x="87879" y="59091"/>
                    </a:lnTo>
                    <a:lnTo>
                      <a:pt x="87879" y="0"/>
                    </a:lnTo>
                    <a:lnTo>
                      <a:pt x="57576" y="0"/>
                    </a:lnTo>
                    <a:lnTo>
                      <a:pt x="57576" y="59091"/>
                    </a:lnTo>
                    <a:lnTo>
                      <a:pt x="21212" y="24243"/>
                    </a:lnTo>
                    <a:lnTo>
                      <a:pt x="0" y="45455"/>
                    </a:lnTo>
                    <a:lnTo>
                      <a:pt x="72728" y="116667"/>
                    </a:lnTo>
                    <a:lnTo>
                      <a:pt x="143940" y="48485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BC3AE7A4-9B38-5182-970E-D518F776C9BA}"/>
                  </a:ext>
                </a:extLst>
              </p:cNvPr>
              <p:cNvSpPr/>
              <p:nvPr/>
            </p:nvSpPr>
            <p:spPr>
              <a:xfrm>
                <a:off x="5557492" y="4948265"/>
                <a:ext cx="136364" cy="151516"/>
              </a:xfrm>
              <a:custGeom>
                <a:avLst/>
                <a:gdLst>
                  <a:gd name="connsiteX0" fmla="*/ 143940 w 136364"/>
                  <a:gd name="connsiteY0" fmla="*/ 24243 h 151516"/>
                  <a:gd name="connsiteX1" fmla="*/ 122728 w 136364"/>
                  <a:gd name="connsiteY1" fmla="*/ 3030 h 151516"/>
                  <a:gd name="connsiteX2" fmla="*/ 72728 w 136364"/>
                  <a:gd name="connsiteY2" fmla="*/ 51515 h 151516"/>
                  <a:gd name="connsiteX3" fmla="*/ 21212 w 136364"/>
                  <a:gd name="connsiteY3" fmla="*/ 0 h 151516"/>
                  <a:gd name="connsiteX4" fmla="*/ 0 w 136364"/>
                  <a:gd name="connsiteY4" fmla="*/ 22727 h 151516"/>
                  <a:gd name="connsiteX5" fmla="*/ 57576 w 136364"/>
                  <a:gd name="connsiteY5" fmla="*/ 78788 h 151516"/>
                  <a:gd name="connsiteX6" fmla="*/ 57576 w 136364"/>
                  <a:gd name="connsiteY6" fmla="*/ 159092 h 151516"/>
                  <a:gd name="connsiteX7" fmla="*/ 87879 w 136364"/>
                  <a:gd name="connsiteY7" fmla="*/ 159092 h 151516"/>
                  <a:gd name="connsiteX8" fmla="*/ 87879 w 136364"/>
                  <a:gd name="connsiteY8" fmla="*/ 78788 h 151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51516">
                    <a:moveTo>
                      <a:pt x="143940" y="24243"/>
                    </a:moveTo>
                    <a:lnTo>
                      <a:pt x="122728" y="3030"/>
                    </a:lnTo>
                    <a:lnTo>
                      <a:pt x="72728" y="51515"/>
                    </a:lnTo>
                    <a:lnTo>
                      <a:pt x="21212" y="0"/>
                    </a:lnTo>
                    <a:lnTo>
                      <a:pt x="0" y="22727"/>
                    </a:lnTo>
                    <a:lnTo>
                      <a:pt x="57576" y="78788"/>
                    </a:lnTo>
                    <a:lnTo>
                      <a:pt x="57576" y="159092"/>
                    </a:lnTo>
                    <a:lnTo>
                      <a:pt x="87879" y="159092"/>
                    </a:lnTo>
                    <a:lnTo>
                      <a:pt x="87879" y="78788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DCFE3FF1-701C-02E8-2660-E726DF189F7B}"/>
                  </a:ext>
                </a:extLst>
              </p:cNvPr>
              <p:cNvSpPr/>
              <p:nvPr/>
            </p:nvSpPr>
            <p:spPr>
              <a:xfrm>
                <a:off x="5704463" y="4824022"/>
                <a:ext cx="136364" cy="363639"/>
              </a:xfrm>
              <a:custGeom>
                <a:avLst/>
                <a:gdLst>
                  <a:gd name="connsiteX0" fmla="*/ 143940 w 136364"/>
                  <a:gd name="connsiteY0" fmla="*/ 24243 h 363638"/>
                  <a:gd name="connsiteX1" fmla="*/ 122728 w 136364"/>
                  <a:gd name="connsiteY1" fmla="*/ 1515 h 363638"/>
                  <a:gd name="connsiteX2" fmla="*/ 72728 w 136364"/>
                  <a:gd name="connsiteY2" fmla="*/ 50000 h 363638"/>
                  <a:gd name="connsiteX3" fmla="*/ 21212 w 136364"/>
                  <a:gd name="connsiteY3" fmla="*/ 0 h 363638"/>
                  <a:gd name="connsiteX4" fmla="*/ 0 w 136364"/>
                  <a:gd name="connsiteY4" fmla="*/ 21212 h 363638"/>
                  <a:gd name="connsiteX5" fmla="*/ 57576 w 136364"/>
                  <a:gd name="connsiteY5" fmla="*/ 77273 h 363638"/>
                  <a:gd name="connsiteX6" fmla="*/ 57576 w 136364"/>
                  <a:gd name="connsiteY6" fmla="*/ 375760 h 363638"/>
                  <a:gd name="connsiteX7" fmla="*/ 87879 w 136364"/>
                  <a:gd name="connsiteY7" fmla="*/ 375760 h 363638"/>
                  <a:gd name="connsiteX8" fmla="*/ 87879 w 136364"/>
                  <a:gd name="connsiteY8" fmla="*/ 77273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363638">
                    <a:moveTo>
                      <a:pt x="143940" y="24243"/>
                    </a:moveTo>
                    <a:lnTo>
                      <a:pt x="122728" y="1515"/>
                    </a:lnTo>
                    <a:lnTo>
                      <a:pt x="72728" y="50000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7576" y="77273"/>
                    </a:lnTo>
                    <a:lnTo>
                      <a:pt x="57576" y="375760"/>
                    </a:lnTo>
                    <a:lnTo>
                      <a:pt x="87879" y="375760"/>
                    </a:lnTo>
                    <a:lnTo>
                      <a:pt x="87879" y="77273"/>
                    </a:lnTo>
                    <a:close/>
                  </a:path>
                </a:pathLst>
              </a:custGeom>
              <a:solidFill>
                <a:schemeClr val="tx1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D1302CD5-C242-A75E-A6C6-00D95DCFAE3E}"/>
                  </a:ext>
                </a:extLst>
              </p:cNvPr>
              <p:cNvSpPr/>
              <p:nvPr/>
            </p:nvSpPr>
            <p:spPr>
              <a:xfrm>
                <a:off x="5862039" y="4949780"/>
                <a:ext cx="136364" cy="136364"/>
              </a:xfrm>
              <a:custGeom>
                <a:avLst/>
                <a:gdLst>
                  <a:gd name="connsiteX0" fmla="*/ 142425 w 136364"/>
                  <a:gd name="connsiteY0" fmla="*/ 22727 h 136364"/>
                  <a:gd name="connsiteX1" fmla="*/ 121213 w 136364"/>
                  <a:gd name="connsiteY1" fmla="*/ 1515 h 136364"/>
                  <a:gd name="connsiteX2" fmla="*/ 71213 w 136364"/>
                  <a:gd name="connsiteY2" fmla="*/ 48485 h 136364"/>
                  <a:gd name="connsiteX3" fmla="*/ 21212 w 136364"/>
                  <a:gd name="connsiteY3" fmla="*/ 0 h 136364"/>
                  <a:gd name="connsiteX4" fmla="*/ 0 w 136364"/>
                  <a:gd name="connsiteY4" fmla="*/ 21212 h 136364"/>
                  <a:gd name="connsiteX5" fmla="*/ 56061 w 136364"/>
                  <a:gd name="connsiteY5" fmla="*/ 77273 h 136364"/>
                  <a:gd name="connsiteX6" fmla="*/ 56061 w 136364"/>
                  <a:gd name="connsiteY6" fmla="*/ 150001 h 136364"/>
                  <a:gd name="connsiteX7" fmla="*/ 86364 w 136364"/>
                  <a:gd name="connsiteY7" fmla="*/ 150001 h 136364"/>
                  <a:gd name="connsiteX8" fmla="*/ 86364 w 136364"/>
                  <a:gd name="connsiteY8" fmla="*/ 77273 h 136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364" h="136364">
                    <a:moveTo>
                      <a:pt x="142425" y="22727"/>
                    </a:moveTo>
                    <a:lnTo>
                      <a:pt x="121213" y="1515"/>
                    </a:lnTo>
                    <a:lnTo>
                      <a:pt x="71213" y="48485"/>
                    </a:lnTo>
                    <a:lnTo>
                      <a:pt x="21212" y="0"/>
                    </a:lnTo>
                    <a:lnTo>
                      <a:pt x="0" y="21212"/>
                    </a:lnTo>
                    <a:lnTo>
                      <a:pt x="56061" y="77273"/>
                    </a:lnTo>
                    <a:lnTo>
                      <a:pt x="56061" y="150001"/>
                    </a:lnTo>
                    <a:lnTo>
                      <a:pt x="86364" y="150001"/>
                    </a:lnTo>
                    <a:lnTo>
                      <a:pt x="86364" y="77273"/>
                    </a:lnTo>
                    <a:close/>
                  </a:path>
                </a:pathLst>
              </a:custGeom>
              <a:solidFill>
                <a:srgbClr val="50E6FF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BF64D540-1B78-B4BE-A8C0-665C803A9619}"/>
                  </a:ext>
                </a:extLst>
              </p:cNvPr>
              <p:cNvSpPr/>
              <p:nvPr/>
            </p:nvSpPr>
            <p:spPr>
              <a:xfrm>
                <a:off x="5561650" y="5004317"/>
                <a:ext cx="196971" cy="363639"/>
              </a:xfrm>
              <a:custGeom>
                <a:avLst/>
                <a:gdLst>
                  <a:gd name="connsiteX0" fmla="*/ 62509 w 196970"/>
                  <a:gd name="connsiteY0" fmla="*/ 253041 h 363638"/>
                  <a:gd name="connsiteX1" fmla="*/ 185237 w 196970"/>
                  <a:gd name="connsiteY1" fmla="*/ 368193 h 363638"/>
                  <a:gd name="connsiteX2" fmla="*/ 164025 w 196970"/>
                  <a:gd name="connsiteY2" fmla="*/ 203041 h 363638"/>
                  <a:gd name="connsiteX3" fmla="*/ 387 w 196970"/>
                  <a:gd name="connsiteY3" fmla="*/ 9 h 363638"/>
                  <a:gd name="connsiteX4" fmla="*/ 62509 w 196970"/>
                  <a:gd name="connsiteY4" fmla="*/ 253041 h 363638"/>
                  <a:gd name="connsiteX5" fmla="*/ 62509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62509" y="253041"/>
                    </a:moveTo>
                    <a:cubicBezTo>
                      <a:pt x="92812" y="313647"/>
                      <a:pt x="157964" y="380314"/>
                      <a:pt x="185237" y="368193"/>
                    </a:cubicBezTo>
                    <a:cubicBezTo>
                      <a:pt x="214025" y="353041"/>
                      <a:pt x="204934" y="280314"/>
                      <a:pt x="164025" y="203041"/>
                    </a:cubicBezTo>
                    <a:cubicBezTo>
                      <a:pt x="124630" y="125767"/>
                      <a:pt x="1902" y="9"/>
                      <a:pt x="387" y="9"/>
                    </a:cubicBezTo>
                    <a:cubicBezTo>
                      <a:pt x="-4158" y="-1506"/>
                      <a:pt x="32206" y="189404"/>
                      <a:pt x="62509" y="253041"/>
                    </a:cubicBezTo>
                    <a:lnTo>
                      <a:pt x="62509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1539C957-D57C-5510-3F5E-1D830E5FEB4E}"/>
                  </a:ext>
                </a:extLst>
              </p:cNvPr>
              <p:cNvSpPr/>
              <p:nvPr/>
            </p:nvSpPr>
            <p:spPr>
              <a:xfrm>
                <a:off x="5794596" y="5004317"/>
                <a:ext cx="196971" cy="363639"/>
              </a:xfrm>
              <a:custGeom>
                <a:avLst/>
                <a:gdLst>
                  <a:gd name="connsiteX0" fmla="*/ 138656 w 196970"/>
                  <a:gd name="connsiteY0" fmla="*/ 253041 h 363638"/>
                  <a:gd name="connsiteX1" fmla="*/ 200778 w 196970"/>
                  <a:gd name="connsiteY1" fmla="*/ 9 h 363638"/>
                  <a:gd name="connsiteX2" fmla="*/ 37140 w 196970"/>
                  <a:gd name="connsiteY2" fmla="*/ 203040 h 363638"/>
                  <a:gd name="connsiteX3" fmla="*/ 15928 w 196970"/>
                  <a:gd name="connsiteY3" fmla="*/ 368193 h 363638"/>
                  <a:gd name="connsiteX4" fmla="*/ 138656 w 196970"/>
                  <a:gd name="connsiteY4" fmla="*/ 253041 h 363638"/>
                  <a:gd name="connsiteX5" fmla="*/ 138656 w 196970"/>
                  <a:gd name="connsiteY5" fmla="*/ 253041 h 36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970" h="363638">
                    <a:moveTo>
                      <a:pt x="138656" y="253041"/>
                    </a:moveTo>
                    <a:cubicBezTo>
                      <a:pt x="170474" y="190919"/>
                      <a:pt x="205323" y="-1506"/>
                      <a:pt x="200778" y="9"/>
                    </a:cubicBezTo>
                    <a:cubicBezTo>
                      <a:pt x="199262" y="9"/>
                      <a:pt x="75019" y="125767"/>
                      <a:pt x="37140" y="203040"/>
                    </a:cubicBezTo>
                    <a:cubicBezTo>
                      <a:pt x="-739" y="280314"/>
                      <a:pt x="-12860" y="353041"/>
                      <a:pt x="15928" y="368193"/>
                    </a:cubicBezTo>
                    <a:cubicBezTo>
                      <a:pt x="43201" y="380314"/>
                      <a:pt x="108353" y="313647"/>
                      <a:pt x="138656" y="253041"/>
                    </a:cubicBezTo>
                    <a:lnTo>
                      <a:pt x="138656" y="253041"/>
                    </a:lnTo>
                    <a:close/>
                  </a:path>
                </a:pathLst>
              </a:custGeom>
              <a:solidFill>
                <a:schemeClr val="tx2"/>
              </a:solidFill>
              <a:ln w="149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FA1C4128-C110-B7BF-CB81-70D6B3E04F67}"/>
                </a:ext>
              </a:extLst>
            </p:cNvPr>
            <p:cNvGrpSpPr/>
            <p:nvPr/>
          </p:nvGrpSpPr>
          <p:grpSpPr>
            <a:xfrm>
              <a:off x="7426331" y="4248611"/>
              <a:ext cx="160614" cy="309781"/>
              <a:chOff x="1432395" y="1223018"/>
              <a:chExt cx="149898" cy="289112"/>
            </a:xfrm>
            <a:solidFill>
              <a:schemeClr val="tx2"/>
            </a:solidFill>
          </p:grpSpPr>
          <p:sp>
            <p:nvSpPr>
              <p:cNvPr id="454" name="Graphic 21">
                <a:extLst>
                  <a:ext uri="{FF2B5EF4-FFF2-40B4-BE49-F238E27FC236}">
                    <a16:creationId xmlns:a16="http://schemas.microsoft.com/office/drawing/2014/main" id="{F19B6F72-09D0-E993-893B-CF7C00A0779C}"/>
                  </a:ext>
                </a:extLst>
              </p:cNvPr>
              <p:cNvSpPr/>
              <p:nvPr/>
            </p:nvSpPr>
            <p:spPr>
              <a:xfrm>
                <a:off x="1432395" y="1223018"/>
                <a:ext cx="149898" cy="196418"/>
              </a:xfrm>
              <a:custGeom>
                <a:avLst/>
                <a:gdLst>
                  <a:gd name="connsiteX0" fmla="*/ 414624 w 421750"/>
                  <a:gd name="connsiteY0" fmla="*/ 345835 h 552638"/>
                  <a:gd name="connsiteX1" fmla="*/ 211554 w 421750"/>
                  <a:gd name="connsiteY1" fmla="*/ 548906 h 552638"/>
                  <a:gd name="connsiteX2" fmla="*/ 8483 w 421750"/>
                  <a:gd name="connsiteY2" fmla="*/ 345835 h 552638"/>
                  <a:gd name="connsiteX3" fmla="*/ 211554 w 421750"/>
                  <a:gd name="connsiteY3" fmla="*/ 8483 h 552638"/>
                  <a:gd name="connsiteX4" fmla="*/ 414624 w 421750"/>
                  <a:gd name="connsiteY4" fmla="*/ 345835 h 552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1750" h="552638">
                    <a:moveTo>
                      <a:pt x="414624" y="345835"/>
                    </a:moveTo>
                    <a:cubicBezTo>
                      <a:pt x="414624" y="458011"/>
                      <a:pt x="323681" y="548906"/>
                      <a:pt x="211554" y="548906"/>
                    </a:cubicBezTo>
                    <a:cubicBezTo>
                      <a:pt x="99426" y="548906"/>
                      <a:pt x="8483" y="458011"/>
                      <a:pt x="8483" y="345835"/>
                    </a:cubicBezTo>
                    <a:cubicBezTo>
                      <a:pt x="8483" y="233659"/>
                      <a:pt x="99426" y="8483"/>
                      <a:pt x="211554" y="8483"/>
                    </a:cubicBezTo>
                    <a:cubicBezTo>
                      <a:pt x="323681" y="8483"/>
                      <a:pt x="414624" y="233708"/>
                      <a:pt x="414624" y="345835"/>
                    </a:cubicBezTo>
                    <a:close/>
                  </a:path>
                </a:pathLst>
              </a:custGeom>
              <a:grpFill/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96386">
                  <a:defRPr/>
                </a:pPr>
                <a:endParaRPr lang="en-US" sz="1765" kern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7BFDDD70-F28B-C584-84AB-DDED0EE1A041}"/>
                  </a:ext>
                </a:extLst>
              </p:cNvPr>
              <p:cNvSpPr/>
              <p:nvPr/>
            </p:nvSpPr>
            <p:spPr bwMode="auto">
              <a:xfrm>
                <a:off x="1498200" y="1394186"/>
                <a:ext cx="18288" cy="117944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570" name="Oval 569">
            <a:extLst>
              <a:ext uri="{FF2B5EF4-FFF2-40B4-BE49-F238E27FC236}">
                <a16:creationId xmlns:a16="http://schemas.microsoft.com/office/drawing/2014/main" id="{0E53EA59-6EE2-D9E9-7374-8FAFFCC0D0B4}"/>
              </a:ext>
            </a:extLst>
          </p:cNvPr>
          <p:cNvSpPr/>
          <p:nvPr/>
        </p:nvSpPr>
        <p:spPr bwMode="auto">
          <a:xfrm>
            <a:off x="5575919" y="6750804"/>
            <a:ext cx="89643" cy="89642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400" err="1">
              <a:solidFill>
                <a:schemeClr val="bg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1" name="Oval 570">
            <a:extLst>
              <a:ext uri="{FF2B5EF4-FFF2-40B4-BE49-F238E27FC236}">
                <a16:creationId xmlns:a16="http://schemas.microsoft.com/office/drawing/2014/main" id="{D9ACBB64-541C-277C-4AA6-18DDD38E918B}"/>
              </a:ext>
            </a:extLst>
          </p:cNvPr>
          <p:cNvSpPr/>
          <p:nvPr/>
        </p:nvSpPr>
        <p:spPr bwMode="auto">
          <a:xfrm>
            <a:off x="7908981" y="6449937"/>
            <a:ext cx="89643" cy="89643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400" err="1">
              <a:solidFill>
                <a:schemeClr val="bg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2" name="Oval 571">
            <a:extLst>
              <a:ext uri="{FF2B5EF4-FFF2-40B4-BE49-F238E27FC236}">
                <a16:creationId xmlns:a16="http://schemas.microsoft.com/office/drawing/2014/main" id="{533E3C08-500F-F59E-1E9D-8BD815A8BCC2}"/>
              </a:ext>
            </a:extLst>
          </p:cNvPr>
          <p:cNvSpPr/>
          <p:nvPr/>
        </p:nvSpPr>
        <p:spPr bwMode="auto">
          <a:xfrm>
            <a:off x="10348050" y="5847980"/>
            <a:ext cx="89642" cy="89642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400" err="1">
              <a:solidFill>
                <a:schemeClr val="bg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3" name="Oval 572">
            <a:extLst>
              <a:ext uri="{FF2B5EF4-FFF2-40B4-BE49-F238E27FC236}">
                <a16:creationId xmlns:a16="http://schemas.microsoft.com/office/drawing/2014/main" id="{B2EA4D09-687D-037B-04B9-C4F7EB3E88E9}"/>
              </a:ext>
            </a:extLst>
          </p:cNvPr>
          <p:cNvSpPr/>
          <p:nvPr/>
        </p:nvSpPr>
        <p:spPr bwMode="auto">
          <a:xfrm>
            <a:off x="3177075" y="6850072"/>
            <a:ext cx="89642" cy="89642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400" err="1">
              <a:solidFill>
                <a:schemeClr val="bg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4" name="Freeform 7">
            <a:extLst>
              <a:ext uri="{FF2B5EF4-FFF2-40B4-BE49-F238E27FC236}">
                <a16:creationId xmlns:a16="http://schemas.microsoft.com/office/drawing/2014/main" id="{5AC8479B-501B-EF94-E6E5-26E2BF9BE110}"/>
              </a:ext>
            </a:extLst>
          </p:cNvPr>
          <p:cNvSpPr>
            <a:spLocks/>
          </p:cNvSpPr>
          <p:nvPr/>
        </p:nvSpPr>
        <p:spPr bwMode="auto">
          <a:xfrm>
            <a:off x="7943131" y="1730883"/>
            <a:ext cx="678344" cy="417270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1104" tIns="30551" rIns="61104" bIns="30551" numCol="1" anchor="t" anchorCtr="0" compatLnSpc="1">
            <a:prstTxWarp prst="textNoShape">
              <a:avLst/>
            </a:prstTxWarp>
          </a:bodyPr>
          <a:lstStyle/>
          <a:p>
            <a:pPr algn="ctr" defTabSz="610979">
              <a:defRPr/>
            </a:pPr>
            <a:endParaRPr lang="en-US" sz="1203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575" name="Black rectangle">
            <a:extLst>
              <a:ext uri="{FF2B5EF4-FFF2-40B4-BE49-F238E27FC236}">
                <a16:creationId xmlns:a16="http://schemas.microsoft.com/office/drawing/2014/main" id="{094662E4-84F8-697E-B45C-3172460ED6DF}"/>
              </a:ext>
            </a:extLst>
          </p:cNvPr>
          <p:cNvSpPr/>
          <p:nvPr/>
        </p:nvSpPr>
        <p:spPr bwMode="auto">
          <a:xfrm>
            <a:off x="5885598" y="2395731"/>
            <a:ext cx="678345" cy="34909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76" name="Health">
            <a:extLst>
              <a:ext uri="{FF2B5EF4-FFF2-40B4-BE49-F238E27FC236}">
                <a16:creationId xmlns:a16="http://schemas.microsoft.com/office/drawing/2014/main" id="{B4ECD8A3-A8BC-1A97-6638-CE718440712D}"/>
              </a:ext>
            </a:extLst>
          </p:cNvPr>
          <p:cNvGrpSpPr/>
          <p:nvPr/>
        </p:nvGrpSpPr>
        <p:grpSpPr>
          <a:xfrm>
            <a:off x="5314479" y="2342877"/>
            <a:ext cx="1365166" cy="698687"/>
            <a:chOff x="5335989" y="2561118"/>
            <a:chExt cx="1392540" cy="712697"/>
          </a:xfrm>
        </p:grpSpPr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58EA59B1-AA6E-6B32-BAD6-247CE446BA8F}"/>
                </a:ext>
              </a:extLst>
            </p:cNvPr>
            <p:cNvSpPr/>
            <p:nvPr/>
          </p:nvSpPr>
          <p:spPr>
            <a:xfrm>
              <a:off x="5335989" y="3019783"/>
              <a:ext cx="185444" cy="254032"/>
            </a:xfrm>
            <a:custGeom>
              <a:avLst/>
              <a:gdLst>
                <a:gd name="connsiteX0" fmla="*/ 1687643 w 1728781"/>
                <a:gd name="connsiteY0" fmla="*/ 269096 h 2368193"/>
                <a:gd name="connsiteX1" fmla="*/ 1604757 w 1728781"/>
                <a:gd name="connsiteY1" fmla="*/ 183841 h 2368193"/>
                <a:gd name="connsiteX2" fmla="*/ 1427142 w 1728781"/>
                <a:gd name="connsiteY2" fmla="*/ 354351 h 2368193"/>
                <a:gd name="connsiteX3" fmla="*/ 1427142 w 1728781"/>
                <a:gd name="connsiteY3" fmla="*/ 82008 h 2368193"/>
                <a:gd name="connsiteX4" fmla="*/ 1308733 w 1728781"/>
                <a:gd name="connsiteY4" fmla="*/ 82008 h 2368193"/>
                <a:gd name="connsiteX5" fmla="*/ 1308733 w 1728781"/>
                <a:gd name="connsiteY5" fmla="*/ 465656 h 2368193"/>
                <a:gd name="connsiteX6" fmla="*/ 804307 w 1728781"/>
                <a:gd name="connsiteY6" fmla="*/ 948767 h 2368193"/>
                <a:gd name="connsiteX7" fmla="*/ 804307 w 1728781"/>
                <a:gd name="connsiteY7" fmla="*/ 368560 h 2368193"/>
                <a:gd name="connsiteX8" fmla="*/ 685898 w 1728781"/>
                <a:gd name="connsiteY8" fmla="*/ 368560 h 2368193"/>
                <a:gd name="connsiteX9" fmla="*/ 685898 w 1728781"/>
                <a:gd name="connsiteY9" fmla="*/ 723789 h 2368193"/>
                <a:gd name="connsiteX10" fmla="*/ 477497 w 1728781"/>
                <a:gd name="connsiteY10" fmla="*/ 534333 h 2368193"/>
                <a:gd name="connsiteX11" fmla="*/ 477497 w 1728781"/>
                <a:gd name="connsiteY11" fmla="*/ 44117 h 2368193"/>
                <a:gd name="connsiteX12" fmla="*/ 359087 w 1728781"/>
                <a:gd name="connsiteY12" fmla="*/ 44117 h 2368193"/>
                <a:gd name="connsiteX13" fmla="*/ 359087 w 1728781"/>
                <a:gd name="connsiteY13" fmla="*/ 425396 h 2368193"/>
                <a:gd name="connsiteX14" fmla="*/ 122268 w 1728781"/>
                <a:gd name="connsiteY14" fmla="*/ 209891 h 2368193"/>
                <a:gd name="connsiteX15" fmla="*/ 44117 w 1728781"/>
                <a:gd name="connsiteY15" fmla="*/ 297514 h 2368193"/>
                <a:gd name="connsiteX16" fmla="*/ 685898 w 1728781"/>
                <a:gd name="connsiteY16" fmla="*/ 884826 h 2368193"/>
                <a:gd name="connsiteX17" fmla="*/ 685898 w 1728781"/>
                <a:gd name="connsiteY17" fmla="*/ 2331792 h 2368193"/>
                <a:gd name="connsiteX18" fmla="*/ 804307 w 1728781"/>
                <a:gd name="connsiteY18" fmla="*/ 2331792 h 2368193"/>
                <a:gd name="connsiteX19" fmla="*/ 804307 w 1728781"/>
                <a:gd name="connsiteY19" fmla="*/ 1112173 h 236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28781" h="2368193">
                  <a:moveTo>
                    <a:pt x="1687643" y="269096"/>
                  </a:moveTo>
                  <a:lnTo>
                    <a:pt x="1604757" y="183841"/>
                  </a:lnTo>
                  <a:lnTo>
                    <a:pt x="1427142" y="354351"/>
                  </a:lnTo>
                  <a:lnTo>
                    <a:pt x="1427142" y="82008"/>
                  </a:lnTo>
                  <a:lnTo>
                    <a:pt x="1308733" y="82008"/>
                  </a:lnTo>
                  <a:lnTo>
                    <a:pt x="1308733" y="465656"/>
                  </a:lnTo>
                  <a:lnTo>
                    <a:pt x="804307" y="948767"/>
                  </a:lnTo>
                  <a:lnTo>
                    <a:pt x="804307" y="368560"/>
                  </a:lnTo>
                  <a:lnTo>
                    <a:pt x="685898" y="368560"/>
                  </a:lnTo>
                  <a:lnTo>
                    <a:pt x="685898" y="723789"/>
                  </a:lnTo>
                  <a:lnTo>
                    <a:pt x="477497" y="534333"/>
                  </a:lnTo>
                  <a:lnTo>
                    <a:pt x="477497" y="44117"/>
                  </a:lnTo>
                  <a:lnTo>
                    <a:pt x="359087" y="44117"/>
                  </a:lnTo>
                  <a:lnTo>
                    <a:pt x="359087" y="425396"/>
                  </a:lnTo>
                  <a:lnTo>
                    <a:pt x="122268" y="209891"/>
                  </a:lnTo>
                  <a:lnTo>
                    <a:pt x="44117" y="297514"/>
                  </a:lnTo>
                  <a:lnTo>
                    <a:pt x="685898" y="884826"/>
                  </a:lnTo>
                  <a:lnTo>
                    <a:pt x="685898" y="2331792"/>
                  </a:lnTo>
                  <a:lnTo>
                    <a:pt x="804307" y="2331792"/>
                  </a:lnTo>
                  <a:lnTo>
                    <a:pt x="804307" y="1112173"/>
                  </a:lnTo>
                  <a:close/>
                </a:path>
              </a:pathLst>
            </a:custGeom>
            <a:solidFill>
              <a:schemeClr val="tx1"/>
            </a:solidFill>
            <a:ln w="236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AB4D7C0-E4EE-A86C-A58C-061E0466AC6D}"/>
                </a:ext>
              </a:extLst>
            </p:cNvPr>
            <p:cNvSpPr/>
            <p:nvPr/>
          </p:nvSpPr>
          <p:spPr>
            <a:xfrm>
              <a:off x="5684935" y="2869407"/>
              <a:ext cx="127768" cy="175024"/>
            </a:xfrm>
            <a:custGeom>
              <a:avLst/>
              <a:gdLst>
                <a:gd name="connsiteX0" fmla="*/ 1687643 w 1728781"/>
                <a:gd name="connsiteY0" fmla="*/ 269096 h 2368193"/>
                <a:gd name="connsiteX1" fmla="*/ 1604757 w 1728781"/>
                <a:gd name="connsiteY1" fmla="*/ 183841 h 2368193"/>
                <a:gd name="connsiteX2" fmla="*/ 1427142 w 1728781"/>
                <a:gd name="connsiteY2" fmla="*/ 354351 h 2368193"/>
                <a:gd name="connsiteX3" fmla="*/ 1427142 w 1728781"/>
                <a:gd name="connsiteY3" fmla="*/ 82008 h 2368193"/>
                <a:gd name="connsiteX4" fmla="*/ 1308733 w 1728781"/>
                <a:gd name="connsiteY4" fmla="*/ 82008 h 2368193"/>
                <a:gd name="connsiteX5" fmla="*/ 1308733 w 1728781"/>
                <a:gd name="connsiteY5" fmla="*/ 465656 h 2368193"/>
                <a:gd name="connsiteX6" fmla="*/ 804307 w 1728781"/>
                <a:gd name="connsiteY6" fmla="*/ 948767 h 2368193"/>
                <a:gd name="connsiteX7" fmla="*/ 804307 w 1728781"/>
                <a:gd name="connsiteY7" fmla="*/ 368560 h 2368193"/>
                <a:gd name="connsiteX8" fmla="*/ 685898 w 1728781"/>
                <a:gd name="connsiteY8" fmla="*/ 368560 h 2368193"/>
                <a:gd name="connsiteX9" fmla="*/ 685898 w 1728781"/>
                <a:gd name="connsiteY9" fmla="*/ 723789 h 2368193"/>
                <a:gd name="connsiteX10" fmla="*/ 477497 w 1728781"/>
                <a:gd name="connsiteY10" fmla="*/ 534333 h 2368193"/>
                <a:gd name="connsiteX11" fmla="*/ 477497 w 1728781"/>
                <a:gd name="connsiteY11" fmla="*/ 44117 h 2368193"/>
                <a:gd name="connsiteX12" fmla="*/ 359087 w 1728781"/>
                <a:gd name="connsiteY12" fmla="*/ 44117 h 2368193"/>
                <a:gd name="connsiteX13" fmla="*/ 359087 w 1728781"/>
                <a:gd name="connsiteY13" fmla="*/ 425396 h 2368193"/>
                <a:gd name="connsiteX14" fmla="*/ 122268 w 1728781"/>
                <a:gd name="connsiteY14" fmla="*/ 209891 h 2368193"/>
                <a:gd name="connsiteX15" fmla="*/ 44117 w 1728781"/>
                <a:gd name="connsiteY15" fmla="*/ 297514 h 2368193"/>
                <a:gd name="connsiteX16" fmla="*/ 685898 w 1728781"/>
                <a:gd name="connsiteY16" fmla="*/ 884826 h 2368193"/>
                <a:gd name="connsiteX17" fmla="*/ 685898 w 1728781"/>
                <a:gd name="connsiteY17" fmla="*/ 2331792 h 2368193"/>
                <a:gd name="connsiteX18" fmla="*/ 804307 w 1728781"/>
                <a:gd name="connsiteY18" fmla="*/ 2331792 h 2368193"/>
                <a:gd name="connsiteX19" fmla="*/ 804307 w 1728781"/>
                <a:gd name="connsiteY19" fmla="*/ 1112173 h 236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28781" h="2368193">
                  <a:moveTo>
                    <a:pt x="1687643" y="269096"/>
                  </a:moveTo>
                  <a:lnTo>
                    <a:pt x="1604757" y="183841"/>
                  </a:lnTo>
                  <a:lnTo>
                    <a:pt x="1427142" y="354351"/>
                  </a:lnTo>
                  <a:lnTo>
                    <a:pt x="1427142" y="82008"/>
                  </a:lnTo>
                  <a:lnTo>
                    <a:pt x="1308733" y="82008"/>
                  </a:lnTo>
                  <a:lnTo>
                    <a:pt x="1308733" y="465656"/>
                  </a:lnTo>
                  <a:lnTo>
                    <a:pt x="804307" y="948767"/>
                  </a:lnTo>
                  <a:lnTo>
                    <a:pt x="804307" y="368560"/>
                  </a:lnTo>
                  <a:lnTo>
                    <a:pt x="685898" y="368560"/>
                  </a:lnTo>
                  <a:lnTo>
                    <a:pt x="685898" y="723789"/>
                  </a:lnTo>
                  <a:lnTo>
                    <a:pt x="477497" y="534333"/>
                  </a:lnTo>
                  <a:lnTo>
                    <a:pt x="477497" y="44117"/>
                  </a:lnTo>
                  <a:lnTo>
                    <a:pt x="359087" y="44117"/>
                  </a:lnTo>
                  <a:lnTo>
                    <a:pt x="359087" y="425396"/>
                  </a:lnTo>
                  <a:lnTo>
                    <a:pt x="122268" y="209891"/>
                  </a:lnTo>
                  <a:lnTo>
                    <a:pt x="44117" y="297514"/>
                  </a:lnTo>
                  <a:lnTo>
                    <a:pt x="685898" y="884826"/>
                  </a:lnTo>
                  <a:lnTo>
                    <a:pt x="685898" y="2331792"/>
                  </a:lnTo>
                  <a:lnTo>
                    <a:pt x="804307" y="2331792"/>
                  </a:lnTo>
                  <a:lnTo>
                    <a:pt x="804307" y="1112173"/>
                  </a:lnTo>
                  <a:close/>
                </a:path>
              </a:pathLst>
            </a:custGeom>
            <a:solidFill>
              <a:schemeClr val="tx1"/>
            </a:solidFill>
            <a:ln w="2365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grpSp>
          <p:nvGrpSpPr>
            <p:cNvPr id="579" name="Group 578">
              <a:extLst>
                <a:ext uri="{FF2B5EF4-FFF2-40B4-BE49-F238E27FC236}">
                  <a16:creationId xmlns:a16="http://schemas.microsoft.com/office/drawing/2014/main" id="{9E575C24-1A87-4C29-6754-CA25817BEBDE}"/>
                </a:ext>
              </a:extLst>
            </p:cNvPr>
            <p:cNvGrpSpPr/>
            <p:nvPr/>
          </p:nvGrpSpPr>
          <p:grpSpPr>
            <a:xfrm>
              <a:off x="6401840" y="2648989"/>
              <a:ext cx="326689" cy="392008"/>
              <a:chOff x="6184632" y="1739663"/>
              <a:chExt cx="347121" cy="416529"/>
            </a:xfrm>
          </p:grpSpPr>
          <p:grpSp>
            <p:nvGrpSpPr>
              <p:cNvPr id="589" name="Graphic 167">
                <a:extLst>
                  <a:ext uri="{FF2B5EF4-FFF2-40B4-BE49-F238E27FC236}">
                    <a16:creationId xmlns:a16="http://schemas.microsoft.com/office/drawing/2014/main" id="{EB794AF9-3148-9F40-7E10-53D4889736D6}"/>
                  </a:ext>
                </a:extLst>
              </p:cNvPr>
              <p:cNvGrpSpPr/>
              <p:nvPr/>
            </p:nvGrpSpPr>
            <p:grpSpPr>
              <a:xfrm>
                <a:off x="6209520" y="1739663"/>
                <a:ext cx="157187" cy="117228"/>
                <a:chOff x="6209520" y="1739663"/>
                <a:chExt cx="157187" cy="117228"/>
              </a:xfrm>
              <a:solidFill>
                <a:schemeClr val="tx2"/>
              </a:solidFill>
            </p:grpSpPr>
            <p:sp>
              <p:nvSpPr>
                <p:cNvPr id="592" name="Freeform: Shape 591">
                  <a:extLst>
                    <a:ext uri="{FF2B5EF4-FFF2-40B4-BE49-F238E27FC236}">
                      <a16:creationId xmlns:a16="http://schemas.microsoft.com/office/drawing/2014/main" id="{DA12317D-2205-BBD1-0F99-41431A0EA4C2}"/>
                    </a:ext>
                  </a:extLst>
                </p:cNvPr>
                <p:cNvSpPr/>
                <p:nvPr/>
              </p:nvSpPr>
              <p:spPr>
                <a:xfrm>
                  <a:off x="6209520" y="1804495"/>
                  <a:ext cx="157187" cy="52396"/>
                </a:xfrm>
                <a:custGeom>
                  <a:avLst/>
                  <a:gdLst>
                    <a:gd name="connsiteX0" fmla="*/ 170286 w 157186"/>
                    <a:gd name="connsiteY0" fmla="*/ 52396 h 52395"/>
                    <a:gd name="connsiteX1" fmla="*/ 170286 w 157186"/>
                    <a:gd name="connsiteY1" fmla="*/ 0 h 52395"/>
                    <a:gd name="connsiteX2" fmla="*/ 0 w 157186"/>
                    <a:gd name="connsiteY2" fmla="*/ 0 h 52395"/>
                    <a:gd name="connsiteX3" fmla="*/ 0 w 157186"/>
                    <a:gd name="connsiteY3" fmla="*/ 52396 h 52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186" h="52395">
                      <a:moveTo>
                        <a:pt x="170286" y="52396"/>
                      </a:moveTo>
                      <a:cubicBezTo>
                        <a:pt x="170286" y="0"/>
                        <a:pt x="170286" y="0"/>
                        <a:pt x="17028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2396"/>
                        <a:pt x="0" y="52396"/>
                        <a:pt x="0" y="52396"/>
                      </a:cubicBezTo>
                    </a:path>
                  </a:pathLst>
                </a:custGeom>
                <a:grpFill/>
                <a:ln w="130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593" name="Freeform: Shape 592">
                  <a:extLst>
                    <a:ext uri="{FF2B5EF4-FFF2-40B4-BE49-F238E27FC236}">
                      <a16:creationId xmlns:a16="http://schemas.microsoft.com/office/drawing/2014/main" id="{EB4D94E2-7AAF-9B69-61F7-AC025C2F3D39}"/>
                    </a:ext>
                  </a:extLst>
                </p:cNvPr>
                <p:cNvSpPr/>
                <p:nvPr/>
              </p:nvSpPr>
              <p:spPr>
                <a:xfrm>
                  <a:off x="6265845" y="1739663"/>
                  <a:ext cx="52396" cy="52396"/>
                </a:xfrm>
                <a:custGeom>
                  <a:avLst/>
                  <a:gdLst>
                    <a:gd name="connsiteX0" fmla="*/ 56325 w 52395"/>
                    <a:gd name="connsiteY0" fmla="*/ 55015 h 52395"/>
                    <a:gd name="connsiteX1" fmla="*/ 56325 w 52395"/>
                    <a:gd name="connsiteY1" fmla="*/ 0 h 52395"/>
                    <a:gd name="connsiteX2" fmla="*/ 0 w 52395"/>
                    <a:gd name="connsiteY2" fmla="*/ 0 h 52395"/>
                    <a:gd name="connsiteX3" fmla="*/ 0 w 52395"/>
                    <a:gd name="connsiteY3" fmla="*/ 55015 h 52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395" h="52395">
                      <a:moveTo>
                        <a:pt x="56325" y="55015"/>
                      </a:moveTo>
                      <a:cubicBezTo>
                        <a:pt x="56325" y="0"/>
                        <a:pt x="56325" y="0"/>
                        <a:pt x="5632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5015"/>
                        <a:pt x="0" y="55015"/>
                        <a:pt x="0" y="55015"/>
                      </a:cubicBezTo>
                    </a:path>
                  </a:pathLst>
                </a:custGeom>
                <a:grpFill/>
                <a:ln w="1305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53AB3233-D9F9-55C2-F0FE-DEE6CF7D54D1}"/>
                  </a:ext>
                </a:extLst>
              </p:cNvPr>
              <p:cNvSpPr/>
              <p:nvPr/>
            </p:nvSpPr>
            <p:spPr>
              <a:xfrm>
                <a:off x="6184632" y="1866706"/>
                <a:ext cx="209582" cy="288176"/>
              </a:xfrm>
              <a:custGeom>
                <a:avLst/>
                <a:gdLst>
                  <a:gd name="connsiteX0" fmla="*/ 0 w 209582"/>
                  <a:gd name="connsiteY0" fmla="*/ 0 h 288175"/>
                  <a:gd name="connsiteX1" fmla="*/ 0 w 209582"/>
                  <a:gd name="connsiteY1" fmla="*/ 294725 h 288175"/>
                  <a:gd name="connsiteX2" fmla="*/ 82523 w 209582"/>
                  <a:gd name="connsiteY2" fmla="*/ 294725 h 288175"/>
                  <a:gd name="connsiteX3" fmla="*/ 82523 w 209582"/>
                  <a:gd name="connsiteY3" fmla="*/ 213512 h 288175"/>
                  <a:gd name="connsiteX4" fmla="*/ 138848 w 209582"/>
                  <a:gd name="connsiteY4" fmla="*/ 213512 h 288175"/>
                  <a:gd name="connsiteX5" fmla="*/ 138848 w 209582"/>
                  <a:gd name="connsiteY5" fmla="*/ 294725 h 288175"/>
                  <a:gd name="connsiteX6" fmla="*/ 217442 w 209582"/>
                  <a:gd name="connsiteY6" fmla="*/ 294725 h 288175"/>
                  <a:gd name="connsiteX7" fmla="*/ 217442 w 209582"/>
                  <a:gd name="connsiteY7" fmla="*/ 56325 h 288175"/>
                  <a:gd name="connsiteX8" fmla="*/ 217442 w 209582"/>
                  <a:gd name="connsiteY8" fmla="*/ 32747 h 288175"/>
                  <a:gd name="connsiteX9" fmla="*/ 217442 w 209582"/>
                  <a:gd name="connsiteY9" fmla="*/ 0 h 288175"/>
                  <a:gd name="connsiteX10" fmla="*/ 0 w 209582"/>
                  <a:gd name="connsiteY10" fmla="*/ 0 h 288175"/>
                  <a:gd name="connsiteX11" fmla="*/ 73354 w 209582"/>
                  <a:gd name="connsiteY11" fmla="*/ 64185 h 288175"/>
                  <a:gd name="connsiteX12" fmla="*/ 44536 w 209582"/>
                  <a:gd name="connsiteY12" fmla="*/ 64185 h 288175"/>
                  <a:gd name="connsiteX13" fmla="*/ 44536 w 209582"/>
                  <a:gd name="connsiteY13" fmla="*/ 35367 h 288175"/>
                  <a:gd name="connsiteX14" fmla="*/ 73354 w 209582"/>
                  <a:gd name="connsiteY14" fmla="*/ 35367 h 288175"/>
                  <a:gd name="connsiteX15" fmla="*/ 73354 w 209582"/>
                  <a:gd name="connsiteY15" fmla="*/ 64185 h 288175"/>
                  <a:gd name="connsiteX16" fmla="*/ 165046 w 209582"/>
                  <a:gd name="connsiteY16" fmla="*/ 103481 h 288175"/>
                  <a:gd name="connsiteX17" fmla="*/ 136228 w 209582"/>
                  <a:gd name="connsiteY17" fmla="*/ 103481 h 288175"/>
                  <a:gd name="connsiteX18" fmla="*/ 136228 w 209582"/>
                  <a:gd name="connsiteY18" fmla="*/ 74664 h 288175"/>
                  <a:gd name="connsiteX19" fmla="*/ 165046 w 209582"/>
                  <a:gd name="connsiteY19" fmla="*/ 74664 h 288175"/>
                  <a:gd name="connsiteX20" fmla="*/ 165046 w 209582"/>
                  <a:gd name="connsiteY20" fmla="*/ 103481 h 28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09582" h="288175">
                    <a:moveTo>
                      <a:pt x="0" y="0"/>
                    </a:moveTo>
                    <a:cubicBezTo>
                      <a:pt x="0" y="294725"/>
                      <a:pt x="0" y="294725"/>
                      <a:pt x="0" y="294725"/>
                    </a:cubicBezTo>
                    <a:cubicBezTo>
                      <a:pt x="82523" y="294725"/>
                      <a:pt x="82523" y="294725"/>
                      <a:pt x="82523" y="294725"/>
                    </a:cubicBezTo>
                    <a:cubicBezTo>
                      <a:pt x="82523" y="213512"/>
                      <a:pt x="82523" y="213512"/>
                      <a:pt x="82523" y="213512"/>
                    </a:cubicBezTo>
                    <a:cubicBezTo>
                      <a:pt x="138848" y="213512"/>
                      <a:pt x="138848" y="213512"/>
                      <a:pt x="138848" y="213512"/>
                    </a:cubicBezTo>
                    <a:cubicBezTo>
                      <a:pt x="138848" y="294725"/>
                      <a:pt x="138848" y="294725"/>
                      <a:pt x="138848" y="294725"/>
                    </a:cubicBezTo>
                    <a:cubicBezTo>
                      <a:pt x="217442" y="294725"/>
                      <a:pt x="217442" y="294725"/>
                      <a:pt x="217442" y="294725"/>
                    </a:cubicBezTo>
                    <a:cubicBezTo>
                      <a:pt x="217442" y="56325"/>
                      <a:pt x="217442" y="56325"/>
                      <a:pt x="217442" y="56325"/>
                    </a:cubicBezTo>
                    <a:lnTo>
                      <a:pt x="217442" y="32747"/>
                    </a:lnTo>
                    <a:cubicBezTo>
                      <a:pt x="217442" y="0"/>
                      <a:pt x="217442" y="0"/>
                      <a:pt x="217442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73354" y="64185"/>
                    </a:moveTo>
                    <a:lnTo>
                      <a:pt x="44536" y="64185"/>
                    </a:lnTo>
                    <a:lnTo>
                      <a:pt x="44536" y="35367"/>
                    </a:lnTo>
                    <a:lnTo>
                      <a:pt x="73354" y="35367"/>
                    </a:lnTo>
                    <a:lnTo>
                      <a:pt x="73354" y="64185"/>
                    </a:lnTo>
                    <a:close/>
                    <a:moveTo>
                      <a:pt x="165046" y="103481"/>
                    </a:moveTo>
                    <a:lnTo>
                      <a:pt x="136228" y="103481"/>
                    </a:lnTo>
                    <a:lnTo>
                      <a:pt x="136228" y="74664"/>
                    </a:lnTo>
                    <a:lnTo>
                      <a:pt x="165046" y="74664"/>
                    </a:lnTo>
                    <a:lnTo>
                      <a:pt x="165046" y="10348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30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8DE551DB-76D5-55F4-A829-E942BFAB43DE}"/>
                  </a:ext>
                </a:extLst>
              </p:cNvPr>
              <p:cNvSpPr/>
              <p:nvPr/>
            </p:nvSpPr>
            <p:spPr>
              <a:xfrm>
                <a:off x="6400764" y="1881115"/>
                <a:ext cx="130989" cy="275077"/>
              </a:xfrm>
              <a:custGeom>
                <a:avLst/>
                <a:gdLst>
                  <a:gd name="connsiteX0" fmla="*/ 0 w 130988"/>
                  <a:gd name="connsiteY0" fmla="*/ 0 h 275076"/>
                  <a:gd name="connsiteX1" fmla="*/ 0 w 130988"/>
                  <a:gd name="connsiteY1" fmla="*/ 281626 h 275076"/>
                  <a:gd name="connsiteX2" fmla="*/ 141468 w 130988"/>
                  <a:gd name="connsiteY2" fmla="*/ 281626 h 275076"/>
                  <a:gd name="connsiteX3" fmla="*/ 141468 w 130988"/>
                  <a:gd name="connsiteY3" fmla="*/ 140158 h 275076"/>
                  <a:gd name="connsiteX4" fmla="*/ 0 w 130988"/>
                  <a:gd name="connsiteY4" fmla="*/ 0 h 275076"/>
                  <a:gd name="connsiteX5" fmla="*/ 89072 w 130988"/>
                  <a:gd name="connsiteY5" fmla="*/ 210892 h 275076"/>
                  <a:gd name="connsiteX6" fmla="*/ 11789 w 130988"/>
                  <a:gd name="connsiteY6" fmla="*/ 210892 h 275076"/>
                  <a:gd name="connsiteX7" fmla="*/ 11789 w 130988"/>
                  <a:gd name="connsiteY7" fmla="*/ 197793 h 275076"/>
                  <a:gd name="connsiteX8" fmla="*/ 89072 w 130988"/>
                  <a:gd name="connsiteY8" fmla="*/ 197793 h 275076"/>
                  <a:gd name="connsiteX9" fmla="*/ 89072 w 130988"/>
                  <a:gd name="connsiteY9" fmla="*/ 210892 h 275076"/>
                  <a:gd name="connsiteX10" fmla="*/ 89072 w 130988"/>
                  <a:gd name="connsiteY10" fmla="*/ 151947 h 275076"/>
                  <a:gd name="connsiteX11" fmla="*/ 11789 w 130988"/>
                  <a:gd name="connsiteY11" fmla="*/ 151947 h 275076"/>
                  <a:gd name="connsiteX12" fmla="*/ 11789 w 130988"/>
                  <a:gd name="connsiteY12" fmla="*/ 138848 h 275076"/>
                  <a:gd name="connsiteX13" fmla="*/ 89072 w 130988"/>
                  <a:gd name="connsiteY13" fmla="*/ 138848 h 275076"/>
                  <a:gd name="connsiteX14" fmla="*/ 89072 w 130988"/>
                  <a:gd name="connsiteY14" fmla="*/ 151947 h 275076"/>
                  <a:gd name="connsiteX15" fmla="*/ 89072 w 130988"/>
                  <a:gd name="connsiteY15" fmla="*/ 93002 h 275076"/>
                  <a:gd name="connsiteX16" fmla="*/ 11789 w 130988"/>
                  <a:gd name="connsiteY16" fmla="*/ 93002 h 275076"/>
                  <a:gd name="connsiteX17" fmla="*/ 11789 w 130988"/>
                  <a:gd name="connsiteY17" fmla="*/ 79903 h 275076"/>
                  <a:gd name="connsiteX18" fmla="*/ 89072 w 130988"/>
                  <a:gd name="connsiteY18" fmla="*/ 79903 h 275076"/>
                  <a:gd name="connsiteX19" fmla="*/ 89072 w 130988"/>
                  <a:gd name="connsiteY19" fmla="*/ 93002 h 275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0988" h="275076">
                    <a:moveTo>
                      <a:pt x="0" y="0"/>
                    </a:moveTo>
                    <a:lnTo>
                      <a:pt x="0" y="281626"/>
                    </a:lnTo>
                    <a:lnTo>
                      <a:pt x="141468" y="281626"/>
                    </a:lnTo>
                    <a:lnTo>
                      <a:pt x="141468" y="140158"/>
                    </a:lnTo>
                    <a:cubicBezTo>
                      <a:pt x="141468" y="62875"/>
                      <a:pt x="77283" y="0"/>
                      <a:pt x="0" y="0"/>
                    </a:cubicBezTo>
                    <a:close/>
                    <a:moveTo>
                      <a:pt x="89072" y="210892"/>
                    </a:moveTo>
                    <a:lnTo>
                      <a:pt x="11789" y="210892"/>
                    </a:lnTo>
                    <a:lnTo>
                      <a:pt x="11789" y="197793"/>
                    </a:lnTo>
                    <a:lnTo>
                      <a:pt x="89072" y="197793"/>
                    </a:lnTo>
                    <a:lnTo>
                      <a:pt x="89072" y="210892"/>
                    </a:lnTo>
                    <a:close/>
                    <a:moveTo>
                      <a:pt x="89072" y="151947"/>
                    </a:moveTo>
                    <a:lnTo>
                      <a:pt x="11789" y="151947"/>
                    </a:lnTo>
                    <a:lnTo>
                      <a:pt x="11789" y="138848"/>
                    </a:lnTo>
                    <a:lnTo>
                      <a:pt x="89072" y="138848"/>
                    </a:lnTo>
                    <a:lnTo>
                      <a:pt x="89072" y="151947"/>
                    </a:lnTo>
                    <a:close/>
                    <a:moveTo>
                      <a:pt x="89072" y="93002"/>
                    </a:moveTo>
                    <a:lnTo>
                      <a:pt x="11789" y="93002"/>
                    </a:lnTo>
                    <a:lnTo>
                      <a:pt x="11789" y="79903"/>
                    </a:lnTo>
                    <a:lnTo>
                      <a:pt x="89072" y="79903"/>
                    </a:lnTo>
                    <a:lnTo>
                      <a:pt x="89072" y="9300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130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20F798E-5A43-D056-87C1-352CD80CC238}"/>
                </a:ext>
              </a:extLst>
            </p:cNvPr>
            <p:cNvGrpSpPr/>
            <p:nvPr/>
          </p:nvGrpSpPr>
          <p:grpSpPr>
            <a:xfrm>
              <a:off x="5915213" y="2561118"/>
              <a:ext cx="451370" cy="482652"/>
              <a:chOff x="5053306" y="1491539"/>
              <a:chExt cx="653224" cy="698497"/>
            </a:xfrm>
          </p:grpSpPr>
          <p:grpSp>
            <p:nvGrpSpPr>
              <p:cNvPr id="581" name="Group 11">
                <a:extLst>
                  <a:ext uri="{FF2B5EF4-FFF2-40B4-BE49-F238E27FC236}">
                    <a16:creationId xmlns:a16="http://schemas.microsoft.com/office/drawing/2014/main" id="{7B57864A-FB94-7103-615B-89D151C1240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053306" y="1491539"/>
                <a:ext cx="653224" cy="698497"/>
                <a:chOff x="1574" y="821"/>
                <a:chExt cx="202" cy="216"/>
              </a:xfrm>
              <a:solidFill>
                <a:schemeClr val="tx2"/>
              </a:solidFill>
            </p:grpSpPr>
            <p:sp>
              <p:nvSpPr>
                <p:cNvPr id="584" name="Freeform 12">
                  <a:extLst>
                    <a:ext uri="{FF2B5EF4-FFF2-40B4-BE49-F238E27FC236}">
                      <a16:creationId xmlns:a16="http://schemas.microsoft.com/office/drawing/2014/main" id="{116FBEBB-0456-37B0-D7D3-115732F4303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74" y="860"/>
                  <a:ext cx="101" cy="177"/>
                </a:xfrm>
                <a:custGeom>
                  <a:avLst/>
                  <a:gdLst>
                    <a:gd name="T0" fmla="*/ 54 w 163"/>
                    <a:gd name="T1" fmla="*/ 54 h 285"/>
                    <a:gd name="T2" fmla="*/ 54 w 163"/>
                    <a:gd name="T3" fmla="*/ 54 h 285"/>
                    <a:gd name="T4" fmla="*/ 27 w 163"/>
                    <a:gd name="T5" fmla="*/ 54 h 285"/>
                    <a:gd name="T6" fmla="*/ 27 w 163"/>
                    <a:gd name="T7" fmla="*/ 27 h 285"/>
                    <a:gd name="T8" fmla="*/ 54 w 163"/>
                    <a:gd name="T9" fmla="*/ 27 h 285"/>
                    <a:gd name="T10" fmla="*/ 54 w 163"/>
                    <a:gd name="T11" fmla="*/ 54 h 285"/>
                    <a:gd name="T12" fmla="*/ 54 w 163"/>
                    <a:gd name="T13" fmla="*/ 108 h 285"/>
                    <a:gd name="T14" fmla="*/ 54 w 163"/>
                    <a:gd name="T15" fmla="*/ 108 h 285"/>
                    <a:gd name="T16" fmla="*/ 27 w 163"/>
                    <a:gd name="T17" fmla="*/ 108 h 285"/>
                    <a:gd name="T18" fmla="*/ 27 w 163"/>
                    <a:gd name="T19" fmla="*/ 81 h 285"/>
                    <a:gd name="T20" fmla="*/ 54 w 163"/>
                    <a:gd name="T21" fmla="*/ 81 h 285"/>
                    <a:gd name="T22" fmla="*/ 54 w 163"/>
                    <a:gd name="T23" fmla="*/ 108 h 285"/>
                    <a:gd name="T24" fmla="*/ 54 w 163"/>
                    <a:gd name="T25" fmla="*/ 163 h 285"/>
                    <a:gd name="T26" fmla="*/ 54 w 163"/>
                    <a:gd name="T27" fmla="*/ 163 h 285"/>
                    <a:gd name="T28" fmla="*/ 27 w 163"/>
                    <a:gd name="T29" fmla="*/ 163 h 285"/>
                    <a:gd name="T30" fmla="*/ 27 w 163"/>
                    <a:gd name="T31" fmla="*/ 135 h 285"/>
                    <a:gd name="T32" fmla="*/ 54 w 163"/>
                    <a:gd name="T33" fmla="*/ 135 h 285"/>
                    <a:gd name="T34" fmla="*/ 54 w 163"/>
                    <a:gd name="T35" fmla="*/ 163 h 285"/>
                    <a:gd name="T36" fmla="*/ 54 w 163"/>
                    <a:gd name="T37" fmla="*/ 217 h 285"/>
                    <a:gd name="T38" fmla="*/ 54 w 163"/>
                    <a:gd name="T39" fmla="*/ 217 h 285"/>
                    <a:gd name="T40" fmla="*/ 27 w 163"/>
                    <a:gd name="T41" fmla="*/ 217 h 285"/>
                    <a:gd name="T42" fmla="*/ 27 w 163"/>
                    <a:gd name="T43" fmla="*/ 190 h 285"/>
                    <a:gd name="T44" fmla="*/ 54 w 163"/>
                    <a:gd name="T45" fmla="*/ 190 h 285"/>
                    <a:gd name="T46" fmla="*/ 54 w 163"/>
                    <a:gd name="T47" fmla="*/ 217 h 285"/>
                    <a:gd name="T48" fmla="*/ 54 w 163"/>
                    <a:gd name="T49" fmla="*/ 271 h 285"/>
                    <a:gd name="T50" fmla="*/ 54 w 163"/>
                    <a:gd name="T51" fmla="*/ 271 h 285"/>
                    <a:gd name="T52" fmla="*/ 27 w 163"/>
                    <a:gd name="T53" fmla="*/ 271 h 285"/>
                    <a:gd name="T54" fmla="*/ 27 w 163"/>
                    <a:gd name="T55" fmla="*/ 244 h 285"/>
                    <a:gd name="T56" fmla="*/ 54 w 163"/>
                    <a:gd name="T57" fmla="*/ 244 h 285"/>
                    <a:gd name="T58" fmla="*/ 54 w 163"/>
                    <a:gd name="T59" fmla="*/ 271 h 285"/>
                    <a:gd name="T60" fmla="*/ 81 w 163"/>
                    <a:gd name="T61" fmla="*/ 27 h 285"/>
                    <a:gd name="T62" fmla="*/ 81 w 163"/>
                    <a:gd name="T63" fmla="*/ 27 h 285"/>
                    <a:gd name="T64" fmla="*/ 163 w 163"/>
                    <a:gd name="T65" fmla="*/ 27 h 285"/>
                    <a:gd name="T66" fmla="*/ 163 w 163"/>
                    <a:gd name="T67" fmla="*/ 0 h 285"/>
                    <a:gd name="T68" fmla="*/ 0 w 163"/>
                    <a:gd name="T69" fmla="*/ 0 h 285"/>
                    <a:gd name="T70" fmla="*/ 0 w 163"/>
                    <a:gd name="T71" fmla="*/ 285 h 285"/>
                    <a:gd name="T72" fmla="*/ 81 w 163"/>
                    <a:gd name="T73" fmla="*/ 285 h 285"/>
                    <a:gd name="T74" fmla="*/ 81 w 163"/>
                    <a:gd name="T75" fmla="*/ 27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63" h="285">
                      <a:moveTo>
                        <a:pt x="54" y="54"/>
                      </a:moveTo>
                      <a:lnTo>
                        <a:pt x="54" y="54"/>
                      </a:lnTo>
                      <a:lnTo>
                        <a:pt x="27" y="54"/>
                      </a:lnTo>
                      <a:lnTo>
                        <a:pt x="27" y="27"/>
                      </a:lnTo>
                      <a:lnTo>
                        <a:pt x="54" y="27"/>
                      </a:lnTo>
                      <a:lnTo>
                        <a:pt x="54" y="54"/>
                      </a:lnTo>
                      <a:close/>
                      <a:moveTo>
                        <a:pt x="54" y="108"/>
                      </a:moveTo>
                      <a:lnTo>
                        <a:pt x="54" y="108"/>
                      </a:lnTo>
                      <a:lnTo>
                        <a:pt x="27" y="108"/>
                      </a:lnTo>
                      <a:lnTo>
                        <a:pt x="27" y="81"/>
                      </a:lnTo>
                      <a:lnTo>
                        <a:pt x="54" y="81"/>
                      </a:lnTo>
                      <a:lnTo>
                        <a:pt x="54" y="108"/>
                      </a:lnTo>
                      <a:close/>
                      <a:moveTo>
                        <a:pt x="54" y="163"/>
                      </a:moveTo>
                      <a:lnTo>
                        <a:pt x="54" y="163"/>
                      </a:lnTo>
                      <a:lnTo>
                        <a:pt x="27" y="163"/>
                      </a:lnTo>
                      <a:lnTo>
                        <a:pt x="27" y="135"/>
                      </a:lnTo>
                      <a:lnTo>
                        <a:pt x="54" y="135"/>
                      </a:lnTo>
                      <a:lnTo>
                        <a:pt x="54" y="163"/>
                      </a:lnTo>
                      <a:close/>
                      <a:moveTo>
                        <a:pt x="54" y="217"/>
                      </a:moveTo>
                      <a:lnTo>
                        <a:pt x="54" y="217"/>
                      </a:lnTo>
                      <a:lnTo>
                        <a:pt x="27" y="217"/>
                      </a:lnTo>
                      <a:lnTo>
                        <a:pt x="27" y="190"/>
                      </a:lnTo>
                      <a:lnTo>
                        <a:pt x="54" y="190"/>
                      </a:lnTo>
                      <a:lnTo>
                        <a:pt x="54" y="217"/>
                      </a:lnTo>
                      <a:close/>
                      <a:moveTo>
                        <a:pt x="54" y="271"/>
                      </a:moveTo>
                      <a:lnTo>
                        <a:pt x="54" y="271"/>
                      </a:lnTo>
                      <a:lnTo>
                        <a:pt x="27" y="271"/>
                      </a:lnTo>
                      <a:lnTo>
                        <a:pt x="27" y="244"/>
                      </a:lnTo>
                      <a:lnTo>
                        <a:pt x="54" y="244"/>
                      </a:lnTo>
                      <a:lnTo>
                        <a:pt x="54" y="271"/>
                      </a:lnTo>
                      <a:close/>
                      <a:moveTo>
                        <a:pt x="81" y="27"/>
                      </a:moveTo>
                      <a:lnTo>
                        <a:pt x="81" y="27"/>
                      </a:lnTo>
                      <a:lnTo>
                        <a:pt x="163" y="27"/>
                      </a:lnTo>
                      <a:lnTo>
                        <a:pt x="163" y="0"/>
                      </a:lnTo>
                      <a:lnTo>
                        <a:pt x="0" y="0"/>
                      </a:lnTo>
                      <a:lnTo>
                        <a:pt x="0" y="285"/>
                      </a:lnTo>
                      <a:lnTo>
                        <a:pt x="81" y="285"/>
                      </a:lnTo>
                      <a:lnTo>
                        <a:pt x="81" y="2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  <p:sp>
              <p:nvSpPr>
                <p:cNvPr id="585" name="Freeform 13">
                  <a:extLst>
                    <a:ext uri="{FF2B5EF4-FFF2-40B4-BE49-F238E27FC236}">
                      <a16:creationId xmlns:a16="http://schemas.microsoft.com/office/drawing/2014/main" id="{66CFCC2A-3E2F-340E-7648-82A8B81D9A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41" y="894"/>
                  <a:ext cx="85" cy="143"/>
                </a:xfrm>
                <a:custGeom>
                  <a:avLst/>
                  <a:gdLst>
                    <a:gd name="T0" fmla="*/ 82 w 136"/>
                    <a:gd name="T1" fmla="*/ 81 h 231"/>
                    <a:gd name="T2" fmla="*/ 82 w 136"/>
                    <a:gd name="T3" fmla="*/ 81 h 231"/>
                    <a:gd name="T4" fmla="*/ 109 w 136"/>
                    <a:gd name="T5" fmla="*/ 81 h 231"/>
                    <a:gd name="T6" fmla="*/ 109 w 136"/>
                    <a:gd name="T7" fmla="*/ 109 h 231"/>
                    <a:gd name="T8" fmla="*/ 82 w 136"/>
                    <a:gd name="T9" fmla="*/ 109 h 231"/>
                    <a:gd name="T10" fmla="*/ 82 w 136"/>
                    <a:gd name="T11" fmla="*/ 81 h 231"/>
                    <a:gd name="T12" fmla="*/ 55 w 136"/>
                    <a:gd name="T13" fmla="*/ 54 h 231"/>
                    <a:gd name="T14" fmla="*/ 55 w 136"/>
                    <a:gd name="T15" fmla="*/ 54 h 231"/>
                    <a:gd name="T16" fmla="*/ 28 w 136"/>
                    <a:gd name="T17" fmla="*/ 54 h 231"/>
                    <a:gd name="T18" fmla="*/ 28 w 136"/>
                    <a:gd name="T19" fmla="*/ 27 h 231"/>
                    <a:gd name="T20" fmla="*/ 55 w 136"/>
                    <a:gd name="T21" fmla="*/ 27 h 231"/>
                    <a:gd name="T22" fmla="*/ 55 w 136"/>
                    <a:gd name="T23" fmla="*/ 54 h 231"/>
                    <a:gd name="T24" fmla="*/ 55 w 136"/>
                    <a:gd name="T25" fmla="*/ 109 h 231"/>
                    <a:gd name="T26" fmla="*/ 55 w 136"/>
                    <a:gd name="T27" fmla="*/ 109 h 231"/>
                    <a:gd name="T28" fmla="*/ 28 w 136"/>
                    <a:gd name="T29" fmla="*/ 109 h 231"/>
                    <a:gd name="T30" fmla="*/ 28 w 136"/>
                    <a:gd name="T31" fmla="*/ 81 h 231"/>
                    <a:gd name="T32" fmla="*/ 55 w 136"/>
                    <a:gd name="T33" fmla="*/ 81 h 231"/>
                    <a:gd name="T34" fmla="*/ 55 w 136"/>
                    <a:gd name="T35" fmla="*/ 109 h 231"/>
                    <a:gd name="T36" fmla="*/ 82 w 136"/>
                    <a:gd name="T37" fmla="*/ 27 h 231"/>
                    <a:gd name="T38" fmla="*/ 82 w 136"/>
                    <a:gd name="T39" fmla="*/ 27 h 231"/>
                    <a:gd name="T40" fmla="*/ 109 w 136"/>
                    <a:gd name="T41" fmla="*/ 27 h 231"/>
                    <a:gd name="T42" fmla="*/ 109 w 136"/>
                    <a:gd name="T43" fmla="*/ 54 h 231"/>
                    <a:gd name="T44" fmla="*/ 82 w 136"/>
                    <a:gd name="T45" fmla="*/ 54 h 231"/>
                    <a:gd name="T46" fmla="*/ 82 w 136"/>
                    <a:gd name="T47" fmla="*/ 27 h 231"/>
                    <a:gd name="T48" fmla="*/ 136 w 136"/>
                    <a:gd name="T49" fmla="*/ 231 h 231"/>
                    <a:gd name="T50" fmla="*/ 136 w 136"/>
                    <a:gd name="T51" fmla="*/ 231 h 231"/>
                    <a:gd name="T52" fmla="*/ 136 w 136"/>
                    <a:gd name="T53" fmla="*/ 0 h 231"/>
                    <a:gd name="T54" fmla="*/ 0 w 136"/>
                    <a:gd name="T55" fmla="*/ 0 h 231"/>
                    <a:gd name="T56" fmla="*/ 0 w 136"/>
                    <a:gd name="T57" fmla="*/ 231 h 231"/>
                    <a:gd name="T58" fmla="*/ 28 w 136"/>
                    <a:gd name="T59" fmla="*/ 231 h 231"/>
                    <a:gd name="T60" fmla="*/ 28 w 136"/>
                    <a:gd name="T61" fmla="*/ 136 h 231"/>
                    <a:gd name="T62" fmla="*/ 109 w 136"/>
                    <a:gd name="T63" fmla="*/ 136 h 231"/>
                    <a:gd name="T64" fmla="*/ 109 w 136"/>
                    <a:gd name="T65" fmla="*/ 231 h 231"/>
                    <a:gd name="T66" fmla="*/ 136 w 136"/>
                    <a:gd name="T67" fmla="*/ 231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36" h="231">
                      <a:moveTo>
                        <a:pt x="82" y="81"/>
                      </a:moveTo>
                      <a:lnTo>
                        <a:pt x="82" y="81"/>
                      </a:lnTo>
                      <a:lnTo>
                        <a:pt x="109" y="81"/>
                      </a:lnTo>
                      <a:lnTo>
                        <a:pt x="109" y="109"/>
                      </a:lnTo>
                      <a:lnTo>
                        <a:pt x="82" y="109"/>
                      </a:lnTo>
                      <a:lnTo>
                        <a:pt x="82" y="81"/>
                      </a:lnTo>
                      <a:close/>
                      <a:moveTo>
                        <a:pt x="55" y="54"/>
                      </a:moveTo>
                      <a:lnTo>
                        <a:pt x="55" y="54"/>
                      </a:lnTo>
                      <a:lnTo>
                        <a:pt x="28" y="54"/>
                      </a:lnTo>
                      <a:lnTo>
                        <a:pt x="28" y="27"/>
                      </a:lnTo>
                      <a:lnTo>
                        <a:pt x="55" y="27"/>
                      </a:lnTo>
                      <a:lnTo>
                        <a:pt x="55" y="54"/>
                      </a:lnTo>
                      <a:close/>
                      <a:moveTo>
                        <a:pt x="55" y="109"/>
                      </a:moveTo>
                      <a:lnTo>
                        <a:pt x="55" y="109"/>
                      </a:lnTo>
                      <a:lnTo>
                        <a:pt x="28" y="109"/>
                      </a:lnTo>
                      <a:lnTo>
                        <a:pt x="28" y="81"/>
                      </a:lnTo>
                      <a:lnTo>
                        <a:pt x="55" y="81"/>
                      </a:lnTo>
                      <a:lnTo>
                        <a:pt x="55" y="109"/>
                      </a:lnTo>
                      <a:close/>
                      <a:moveTo>
                        <a:pt x="82" y="27"/>
                      </a:moveTo>
                      <a:lnTo>
                        <a:pt x="82" y="27"/>
                      </a:lnTo>
                      <a:lnTo>
                        <a:pt x="109" y="27"/>
                      </a:lnTo>
                      <a:lnTo>
                        <a:pt x="109" y="54"/>
                      </a:lnTo>
                      <a:lnTo>
                        <a:pt x="82" y="54"/>
                      </a:lnTo>
                      <a:lnTo>
                        <a:pt x="82" y="27"/>
                      </a:lnTo>
                      <a:close/>
                      <a:moveTo>
                        <a:pt x="136" y="231"/>
                      </a:moveTo>
                      <a:lnTo>
                        <a:pt x="136" y="231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231"/>
                      </a:lnTo>
                      <a:lnTo>
                        <a:pt x="28" y="231"/>
                      </a:lnTo>
                      <a:lnTo>
                        <a:pt x="28" y="136"/>
                      </a:lnTo>
                      <a:lnTo>
                        <a:pt x="109" y="136"/>
                      </a:lnTo>
                      <a:lnTo>
                        <a:pt x="109" y="231"/>
                      </a:lnTo>
                      <a:lnTo>
                        <a:pt x="136" y="23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  <p:sp>
              <p:nvSpPr>
                <p:cNvPr id="586" name="Freeform 14">
                  <a:extLst>
                    <a:ext uri="{FF2B5EF4-FFF2-40B4-BE49-F238E27FC236}">
                      <a16:creationId xmlns:a16="http://schemas.microsoft.com/office/drawing/2014/main" id="{BCD7ED58-D542-6B27-9B46-82F08CE04C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5" y="995"/>
                  <a:ext cx="17" cy="42"/>
                </a:xfrm>
                <a:custGeom>
                  <a:avLst/>
                  <a:gdLst>
                    <a:gd name="T0" fmla="*/ 27 w 27"/>
                    <a:gd name="T1" fmla="*/ 0 h 68"/>
                    <a:gd name="T2" fmla="*/ 27 w 27"/>
                    <a:gd name="T3" fmla="*/ 0 h 68"/>
                    <a:gd name="T4" fmla="*/ 0 w 27"/>
                    <a:gd name="T5" fmla="*/ 0 h 68"/>
                    <a:gd name="T6" fmla="*/ 0 w 27"/>
                    <a:gd name="T7" fmla="*/ 68 h 68"/>
                    <a:gd name="T8" fmla="*/ 27 w 27"/>
                    <a:gd name="T9" fmla="*/ 68 h 68"/>
                    <a:gd name="T10" fmla="*/ 27 w 27"/>
                    <a:gd name="T11" fmla="*/ 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68">
                      <a:moveTo>
                        <a:pt x="27" y="0"/>
                      </a:moveTo>
                      <a:lnTo>
                        <a:pt x="27" y="0"/>
                      </a:lnTo>
                      <a:lnTo>
                        <a:pt x="0" y="0"/>
                      </a:lnTo>
                      <a:lnTo>
                        <a:pt x="0" y="68"/>
                      </a:lnTo>
                      <a:lnTo>
                        <a:pt x="27" y="68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  <p:sp>
              <p:nvSpPr>
                <p:cNvPr id="587" name="Freeform 15">
                  <a:extLst>
                    <a:ext uri="{FF2B5EF4-FFF2-40B4-BE49-F238E27FC236}">
                      <a16:creationId xmlns:a16="http://schemas.microsoft.com/office/drawing/2014/main" id="{1FD34763-BE0D-F782-A2A5-5BE9CCF61F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6" y="821"/>
                  <a:ext cx="50" cy="216"/>
                </a:xfrm>
                <a:custGeom>
                  <a:avLst/>
                  <a:gdLst>
                    <a:gd name="T0" fmla="*/ 82 w 82"/>
                    <a:gd name="T1" fmla="*/ 348 h 348"/>
                    <a:gd name="T2" fmla="*/ 82 w 82"/>
                    <a:gd name="T3" fmla="*/ 348 h 348"/>
                    <a:gd name="T4" fmla="*/ 82 w 82"/>
                    <a:gd name="T5" fmla="*/ 82 h 348"/>
                    <a:gd name="T6" fmla="*/ 0 w 82"/>
                    <a:gd name="T7" fmla="*/ 0 h 348"/>
                    <a:gd name="T8" fmla="*/ 0 w 82"/>
                    <a:gd name="T9" fmla="*/ 90 h 348"/>
                    <a:gd name="T10" fmla="*/ 27 w 82"/>
                    <a:gd name="T11" fmla="*/ 90 h 348"/>
                    <a:gd name="T12" fmla="*/ 27 w 82"/>
                    <a:gd name="T13" fmla="*/ 348 h 348"/>
                    <a:gd name="T14" fmla="*/ 82 w 82"/>
                    <a:gd name="T15" fmla="*/ 348 h 3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2" h="348">
                      <a:moveTo>
                        <a:pt x="82" y="348"/>
                      </a:moveTo>
                      <a:lnTo>
                        <a:pt x="82" y="348"/>
                      </a:lnTo>
                      <a:lnTo>
                        <a:pt x="82" y="82"/>
                      </a:lnTo>
                      <a:lnTo>
                        <a:pt x="0" y="0"/>
                      </a:lnTo>
                      <a:lnTo>
                        <a:pt x="0" y="90"/>
                      </a:lnTo>
                      <a:lnTo>
                        <a:pt x="27" y="90"/>
                      </a:lnTo>
                      <a:lnTo>
                        <a:pt x="27" y="348"/>
                      </a:lnTo>
                      <a:lnTo>
                        <a:pt x="82" y="348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  <p:sp>
              <p:nvSpPr>
                <p:cNvPr id="588" name="Freeform 16">
                  <a:extLst>
                    <a:ext uri="{FF2B5EF4-FFF2-40B4-BE49-F238E27FC236}">
                      <a16:creationId xmlns:a16="http://schemas.microsoft.com/office/drawing/2014/main" id="{809B2C56-8209-01B2-3E6E-A3FF550C2D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1" y="910"/>
                  <a:ext cx="17" cy="17"/>
                </a:xfrm>
                <a:custGeom>
                  <a:avLst/>
                  <a:gdLst>
                    <a:gd name="T0" fmla="*/ 0 w 27"/>
                    <a:gd name="T1" fmla="*/ 27 h 27"/>
                    <a:gd name="T2" fmla="*/ 0 w 27"/>
                    <a:gd name="T3" fmla="*/ 27 h 27"/>
                    <a:gd name="T4" fmla="*/ 27 w 27"/>
                    <a:gd name="T5" fmla="*/ 27 h 27"/>
                    <a:gd name="T6" fmla="*/ 27 w 27"/>
                    <a:gd name="T7" fmla="*/ 0 h 27"/>
                    <a:gd name="T8" fmla="*/ 0 w 27"/>
                    <a:gd name="T9" fmla="*/ 0 h 27"/>
                    <a:gd name="T10" fmla="*/ 0 w 27"/>
                    <a:gd name="T11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7">
                      <a:moveTo>
                        <a:pt x="0" y="27"/>
                      </a:moveTo>
                      <a:lnTo>
                        <a:pt x="0" y="27"/>
                      </a:lnTo>
                      <a:lnTo>
                        <a:pt x="27" y="27"/>
                      </a:lnTo>
                      <a:lnTo>
                        <a:pt x="27" y="0"/>
                      </a:lnTo>
                      <a:lnTo>
                        <a:pt x="0" y="0"/>
                      </a:lnTo>
                      <a:lnTo>
                        <a:pt x="0" y="27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32002291-A7AD-FA70-B4CD-436C5D9EA3C2}"/>
                  </a:ext>
                </a:extLst>
              </p:cNvPr>
              <p:cNvSpPr/>
              <p:nvPr/>
            </p:nvSpPr>
            <p:spPr bwMode="auto">
              <a:xfrm>
                <a:off x="5297765" y="1774946"/>
                <a:ext cx="196052" cy="18489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83" name="Graphic 582">
                <a:extLst>
                  <a:ext uri="{FF2B5EF4-FFF2-40B4-BE49-F238E27FC236}">
                    <a16:creationId xmlns:a16="http://schemas.microsoft.com/office/drawing/2014/main" id="{B8B3893A-7C41-6BDF-8D10-37D9BB3F7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325805" y="1795622"/>
                <a:ext cx="163198" cy="163198"/>
              </a:xfrm>
              <a:prstGeom prst="rect">
                <a:avLst/>
              </a:prstGeom>
            </p:spPr>
          </p:pic>
        </p:grpSp>
      </p:grpSp>
      <p:sp>
        <p:nvSpPr>
          <p:cNvPr id="594" name="Freeform 7">
            <a:extLst>
              <a:ext uri="{FF2B5EF4-FFF2-40B4-BE49-F238E27FC236}">
                <a16:creationId xmlns:a16="http://schemas.microsoft.com/office/drawing/2014/main" id="{6B6E89D1-E50A-E9BD-B30E-998647B4F524}"/>
              </a:ext>
            </a:extLst>
          </p:cNvPr>
          <p:cNvSpPr>
            <a:spLocks/>
          </p:cNvSpPr>
          <p:nvPr/>
        </p:nvSpPr>
        <p:spPr bwMode="auto">
          <a:xfrm>
            <a:off x="5711836" y="1582816"/>
            <a:ext cx="678344" cy="417270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1104" tIns="30551" rIns="61104" bIns="30551" numCol="1" anchor="t" anchorCtr="0" compatLnSpc="1">
            <a:prstTxWarp prst="textNoShape">
              <a:avLst/>
            </a:prstTxWarp>
          </a:bodyPr>
          <a:lstStyle/>
          <a:p>
            <a:pPr algn="ctr" defTabSz="610979">
              <a:defRPr/>
            </a:pPr>
            <a:endParaRPr lang="en-US" sz="1203" kern="0">
              <a:solidFill>
                <a:srgbClr val="353535"/>
              </a:solidFill>
              <a:latin typeface="Segoe UI Semilight"/>
            </a:endParaRPr>
          </a:p>
        </p:txBody>
      </p:sp>
      <p:pic>
        <p:nvPicPr>
          <p:cNvPr id="595" name="Heart">
            <a:extLst>
              <a:ext uri="{FF2B5EF4-FFF2-40B4-BE49-F238E27FC236}">
                <a16:creationId xmlns:a16="http://schemas.microsoft.com/office/drawing/2014/main" id="{DA0B5E73-1573-7E91-F4F3-CDDC6603ED5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30992" y="1719652"/>
            <a:ext cx="240032" cy="217813"/>
          </a:xfrm>
          <a:prstGeom prst="rect">
            <a:avLst/>
          </a:prstGeom>
        </p:spPr>
      </p:pic>
      <p:sp>
        <p:nvSpPr>
          <p:cNvPr id="596" name="Freeform: Shape 595">
            <a:extLst>
              <a:ext uri="{FF2B5EF4-FFF2-40B4-BE49-F238E27FC236}">
                <a16:creationId xmlns:a16="http://schemas.microsoft.com/office/drawing/2014/main" id="{31F85046-C2E1-6617-612B-BEC575F1DCB8}"/>
              </a:ext>
            </a:extLst>
          </p:cNvPr>
          <p:cNvSpPr/>
          <p:nvPr/>
        </p:nvSpPr>
        <p:spPr>
          <a:xfrm>
            <a:off x="6459363" y="2644210"/>
            <a:ext cx="344029" cy="292962"/>
          </a:xfrm>
          <a:custGeom>
            <a:avLst/>
            <a:gdLst>
              <a:gd name="connsiteX0" fmla="*/ 2987782 w 3031287"/>
              <a:gd name="connsiteY0" fmla="*/ 1422406 h 2581331"/>
              <a:gd name="connsiteX1" fmla="*/ 2805431 w 3031287"/>
              <a:gd name="connsiteY1" fmla="*/ 1076650 h 2581331"/>
              <a:gd name="connsiteX2" fmla="*/ 2852795 w 3031287"/>
              <a:gd name="connsiteY2" fmla="*/ 865880 h 2581331"/>
              <a:gd name="connsiteX3" fmla="*/ 2431256 w 3031287"/>
              <a:gd name="connsiteY3" fmla="*/ 463287 h 2581331"/>
              <a:gd name="connsiteX4" fmla="*/ 2220487 w 3031287"/>
              <a:gd name="connsiteY4" fmla="*/ 510651 h 2581331"/>
              <a:gd name="connsiteX5" fmla="*/ 1893676 w 3031287"/>
              <a:gd name="connsiteY5" fmla="*/ 356719 h 2581331"/>
              <a:gd name="connsiteX6" fmla="*/ 1626071 w 3031287"/>
              <a:gd name="connsiteY6" fmla="*/ 451446 h 2581331"/>
              <a:gd name="connsiteX7" fmla="*/ 1128750 w 3031287"/>
              <a:gd name="connsiteY7" fmla="*/ 44117 h 2581331"/>
              <a:gd name="connsiteX8" fmla="*/ 629061 w 3031287"/>
              <a:gd name="connsiteY8" fmla="*/ 550911 h 2581331"/>
              <a:gd name="connsiteX9" fmla="*/ 629061 w 3031287"/>
              <a:gd name="connsiteY9" fmla="*/ 569856 h 2581331"/>
              <a:gd name="connsiteX10" fmla="*/ 311723 w 3031287"/>
              <a:gd name="connsiteY10" fmla="*/ 884826 h 2581331"/>
              <a:gd name="connsiteX11" fmla="*/ 321196 w 3031287"/>
              <a:gd name="connsiteY11" fmla="*/ 979554 h 2581331"/>
              <a:gd name="connsiteX12" fmla="*/ 44117 w 3031287"/>
              <a:gd name="connsiteY12" fmla="*/ 1299260 h 2581331"/>
              <a:gd name="connsiteX13" fmla="*/ 179104 w 3031287"/>
              <a:gd name="connsiteY13" fmla="*/ 1557393 h 2581331"/>
              <a:gd name="connsiteX14" fmla="*/ 44117 w 3031287"/>
              <a:gd name="connsiteY14" fmla="*/ 1872363 h 2581331"/>
              <a:gd name="connsiteX15" fmla="*/ 494074 w 3031287"/>
              <a:gd name="connsiteY15" fmla="*/ 2312847 h 2581331"/>
              <a:gd name="connsiteX16" fmla="*/ 657479 w 3031287"/>
              <a:gd name="connsiteY16" fmla="*/ 2284428 h 2581331"/>
              <a:gd name="connsiteX17" fmla="*/ 676425 w 3031287"/>
              <a:gd name="connsiteY17" fmla="*/ 2350738 h 2581331"/>
              <a:gd name="connsiteX18" fmla="*/ 820885 w 3031287"/>
              <a:gd name="connsiteY18" fmla="*/ 2485725 h 2581331"/>
              <a:gd name="connsiteX19" fmla="*/ 1012708 w 3031287"/>
              <a:gd name="connsiteY19" fmla="*/ 2369683 h 2581331"/>
              <a:gd name="connsiteX20" fmla="*/ 1242423 w 3031287"/>
              <a:gd name="connsiteY20" fmla="*/ 2504671 h 2581331"/>
              <a:gd name="connsiteX21" fmla="*/ 1415301 w 3031287"/>
              <a:gd name="connsiteY21" fmla="*/ 2438361 h 2581331"/>
              <a:gd name="connsiteX22" fmla="*/ 1663962 w 3031287"/>
              <a:gd name="connsiteY22" fmla="*/ 2554403 h 2581331"/>
              <a:gd name="connsiteX23" fmla="*/ 1990772 w 3031287"/>
              <a:gd name="connsiteY23" fmla="*/ 2296269 h 2581331"/>
              <a:gd name="connsiteX24" fmla="*/ 2450202 w 3031287"/>
              <a:gd name="connsiteY24" fmla="*/ 2507039 h 2581331"/>
              <a:gd name="connsiteX25" fmla="*/ 2814904 w 3031287"/>
              <a:gd name="connsiteY25" fmla="*/ 2142337 h 2581331"/>
              <a:gd name="connsiteX26" fmla="*/ 2739122 w 3031287"/>
              <a:gd name="connsiteY26" fmla="*/ 1806053 h 2581331"/>
              <a:gd name="connsiteX27" fmla="*/ 2987782 w 3031287"/>
              <a:gd name="connsiteY27" fmla="*/ 1422406 h 2581331"/>
              <a:gd name="connsiteX28" fmla="*/ 2987782 w 3031287"/>
              <a:gd name="connsiteY28" fmla="*/ 1422406 h 258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031287" h="2581331">
                <a:moveTo>
                  <a:pt x="2987782" y="1422406"/>
                </a:moveTo>
                <a:cubicBezTo>
                  <a:pt x="2987782" y="1277946"/>
                  <a:pt x="2921472" y="1154800"/>
                  <a:pt x="2805431" y="1076650"/>
                </a:cubicBezTo>
                <a:cubicBezTo>
                  <a:pt x="2833849" y="1010340"/>
                  <a:pt x="2852795" y="941663"/>
                  <a:pt x="2852795" y="865880"/>
                </a:cubicBezTo>
                <a:cubicBezTo>
                  <a:pt x="2843322" y="645638"/>
                  <a:pt x="2651498" y="463287"/>
                  <a:pt x="2431256" y="463287"/>
                </a:cubicBezTo>
                <a:cubicBezTo>
                  <a:pt x="2355474" y="463287"/>
                  <a:pt x="2286796" y="482233"/>
                  <a:pt x="2220487" y="510651"/>
                </a:cubicBezTo>
                <a:cubicBezTo>
                  <a:pt x="2144705" y="425396"/>
                  <a:pt x="2028663" y="356719"/>
                  <a:pt x="1893676" y="356719"/>
                </a:cubicBezTo>
                <a:cubicBezTo>
                  <a:pt x="1787108" y="356719"/>
                  <a:pt x="1701853" y="394610"/>
                  <a:pt x="1626071" y="451446"/>
                </a:cubicBezTo>
                <a:cubicBezTo>
                  <a:pt x="1588179" y="226468"/>
                  <a:pt x="1377410" y="44117"/>
                  <a:pt x="1128750" y="44117"/>
                </a:cubicBezTo>
                <a:cubicBezTo>
                  <a:pt x="849303" y="44117"/>
                  <a:pt x="629061" y="273832"/>
                  <a:pt x="629061" y="550911"/>
                </a:cubicBezTo>
                <a:cubicBezTo>
                  <a:pt x="629061" y="560383"/>
                  <a:pt x="629061" y="569856"/>
                  <a:pt x="629061" y="569856"/>
                </a:cubicBezTo>
                <a:cubicBezTo>
                  <a:pt x="446710" y="569856"/>
                  <a:pt x="311723" y="714316"/>
                  <a:pt x="311723" y="884826"/>
                </a:cubicBezTo>
                <a:cubicBezTo>
                  <a:pt x="311723" y="922717"/>
                  <a:pt x="311723" y="951135"/>
                  <a:pt x="321196" y="979554"/>
                </a:cubicBezTo>
                <a:cubicBezTo>
                  <a:pt x="169631" y="1000867"/>
                  <a:pt x="44117" y="1135854"/>
                  <a:pt x="44117" y="1299260"/>
                </a:cubicBezTo>
                <a:cubicBezTo>
                  <a:pt x="44117" y="1403460"/>
                  <a:pt x="91481" y="1500556"/>
                  <a:pt x="179104" y="1557393"/>
                </a:cubicBezTo>
                <a:cubicBezTo>
                  <a:pt x="91481" y="1633175"/>
                  <a:pt x="44117" y="1749217"/>
                  <a:pt x="44117" y="1872363"/>
                </a:cubicBezTo>
                <a:cubicBezTo>
                  <a:pt x="44117" y="2111550"/>
                  <a:pt x="254886" y="2312847"/>
                  <a:pt x="494074" y="2312847"/>
                </a:cubicBezTo>
                <a:cubicBezTo>
                  <a:pt x="560383" y="2312847"/>
                  <a:pt x="657479" y="2284428"/>
                  <a:pt x="657479" y="2284428"/>
                </a:cubicBezTo>
                <a:cubicBezTo>
                  <a:pt x="666952" y="2293901"/>
                  <a:pt x="666952" y="2331792"/>
                  <a:pt x="676425" y="2350738"/>
                </a:cubicBezTo>
                <a:cubicBezTo>
                  <a:pt x="695370" y="2426520"/>
                  <a:pt x="742734" y="2466779"/>
                  <a:pt x="820885" y="2485725"/>
                </a:cubicBezTo>
                <a:cubicBezTo>
                  <a:pt x="906140" y="2504671"/>
                  <a:pt x="993763" y="2447834"/>
                  <a:pt x="1012708" y="2369683"/>
                </a:cubicBezTo>
                <a:cubicBezTo>
                  <a:pt x="1050599" y="2445466"/>
                  <a:pt x="1147695" y="2504671"/>
                  <a:pt x="1242423" y="2504671"/>
                </a:cubicBezTo>
                <a:cubicBezTo>
                  <a:pt x="1308733" y="2504671"/>
                  <a:pt x="1377410" y="2485725"/>
                  <a:pt x="1415301" y="2438361"/>
                </a:cubicBezTo>
                <a:cubicBezTo>
                  <a:pt x="1481611" y="2514143"/>
                  <a:pt x="1569234" y="2554403"/>
                  <a:pt x="1663962" y="2554403"/>
                </a:cubicBezTo>
                <a:cubicBezTo>
                  <a:pt x="1827367" y="2554403"/>
                  <a:pt x="1962354" y="2450202"/>
                  <a:pt x="1990772" y="2296269"/>
                </a:cubicBezTo>
                <a:cubicBezTo>
                  <a:pt x="2085500" y="2450202"/>
                  <a:pt x="2258378" y="2535457"/>
                  <a:pt x="2450202" y="2507039"/>
                </a:cubicBezTo>
                <a:cubicBezTo>
                  <a:pt x="2632553" y="2469148"/>
                  <a:pt x="2777013" y="2324688"/>
                  <a:pt x="2814904" y="2142337"/>
                </a:cubicBezTo>
                <a:cubicBezTo>
                  <a:pt x="2833849" y="2016823"/>
                  <a:pt x="2805431" y="1903149"/>
                  <a:pt x="2739122" y="1806053"/>
                </a:cubicBezTo>
                <a:cubicBezTo>
                  <a:pt x="2893054" y="1739744"/>
                  <a:pt x="2987782" y="1595284"/>
                  <a:pt x="2987782" y="1422406"/>
                </a:cubicBezTo>
                <a:lnTo>
                  <a:pt x="2987782" y="1422406"/>
                </a:lnTo>
                <a:close/>
              </a:path>
            </a:pathLst>
          </a:custGeom>
          <a:solidFill>
            <a:schemeClr val="tx2"/>
          </a:solidFill>
          <a:ln w="23659" cap="flat">
            <a:noFill/>
            <a:prstDash val="solid"/>
            <a:miter/>
          </a:ln>
        </p:spPr>
        <p:txBody>
          <a:bodyPr rtlCol="0" anchor="ctr"/>
          <a:lstStyle/>
          <a:p>
            <a:pPr defTabSz="914367">
              <a:defRPr/>
            </a:pPr>
            <a:endParaRPr lang="en-US" sz="1765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97" name="Freeform: Shape 596">
            <a:extLst>
              <a:ext uri="{FF2B5EF4-FFF2-40B4-BE49-F238E27FC236}">
                <a16:creationId xmlns:a16="http://schemas.microsoft.com/office/drawing/2014/main" id="{8CEFE219-B161-F2DA-A22A-79C681EAD0A2}"/>
              </a:ext>
            </a:extLst>
          </p:cNvPr>
          <p:cNvSpPr/>
          <p:nvPr/>
        </p:nvSpPr>
        <p:spPr>
          <a:xfrm>
            <a:off x="6535425" y="2764888"/>
            <a:ext cx="196204" cy="268773"/>
          </a:xfrm>
          <a:custGeom>
            <a:avLst/>
            <a:gdLst>
              <a:gd name="connsiteX0" fmla="*/ 1687643 w 1728781"/>
              <a:gd name="connsiteY0" fmla="*/ 269096 h 2368193"/>
              <a:gd name="connsiteX1" fmla="*/ 1604757 w 1728781"/>
              <a:gd name="connsiteY1" fmla="*/ 183841 h 2368193"/>
              <a:gd name="connsiteX2" fmla="*/ 1427142 w 1728781"/>
              <a:gd name="connsiteY2" fmla="*/ 354351 h 2368193"/>
              <a:gd name="connsiteX3" fmla="*/ 1427142 w 1728781"/>
              <a:gd name="connsiteY3" fmla="*/ 82008 h 2368193"/>
              <a:gd name="connsiteX4" fmla="*/ 1308733 w 1728781"/>
              <a:gd name="connsiteY4" fmla="*/ 82008 h 2368193"/>
              <a:gd name="connsiteX5" fmla="*/ 1308733 w 1728781"/>
              <a:gd name="connsiteY5" fmla="*/ 465656 h 2368193"/>
              <a:gd name="connsiteX6" fmla="*/ 804307 w 1728781"/>
              <a:gd name="connsiteY6" fmla="*/ 948767 h 2368193"/>
              <a:gd name="connsiteX7" fmla="*/ 804307 w 1728781"/>
              <a:gd name="connsiteY7" fmla="*/ 368560 h 2368193"/>
              <a:gd name="connsiteX8" fmla="*/ 685898 w 1728781"/>
              <a:gd name="connsiteY8" fmla="*/ 368560 h 2368193"/>
              <a:gd name="connsiteX9" fmla="*/ 685898 w 1728781"/>
              <a:gd name="connsiteY9" fmla="*/ 723789 h 2368193"/>
              <a:gd name="connsiteX10" fmla="*/ 477497 w 1728781"/>
              <a:gd name="connsiteY10" fmla="*/ 534333 h 2368193"/>
              <a:gd name="connsiteX11" fmla="*/ 477497 w 1728781"/>
              <a:gd name="connsiteY11" fmla="*/ 44117 h 2368193"/>
              <a:gd name="connsiteX12" fmla="*/ 359087 w 1728781"/>
              <a:gd name="connsiteY12" fmla="*/ 44117 h 2368193"/>
              <a:gd name="connsiteX13" fmla="*/ 359087 w 1728781"/>
              <a:gd name="connsiteY13" fmla="*/ 425396 h 2368193"/>
              <a:gd name="connsiteX14" fmla="*/ 122268 w 1728781"/>
              <a:gd name="connsiteY14" fmla="*/ 209891 h 2368193"/>
              <a:gd name="connsiteX15" fmla="*/ 44117 w 1728781"/>
              <a:gd name="connsiteY15" fmla="*/ 297514 h 2368193"/>
              <a:gd name="connsiteX16" fmla="*/ 685898 w 1728781"/>
              <a:gd name="connsiteY16" fmla="*/ 884826 h 2368193"/>
              <a:gd name="connsiteX17" fmla="*/ 685898 w 1728781"/>
              <a:gd name="connsiteY17" fmla="*/ 2331792 h 2368193"/>
              <a:gd name="connsiteX18" fmla="*/ 804307 w 1728781"/>
              <a:gd name="connsiteY18" fmla="*/ 2331792 h 2368193"/>
              <a:gd name="connsiteX19" fmla="*/ 804307 w 1728781"/>
              <a:gd name="connsiteY19" fmla="*/ 1112173 h 2368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28781" h="2368193">
                <a:moveTo>
                  <a:pt x="1687643" y="269096"/>
                </a:moveTo>
                <a:lnTo>
                  <a:pt x="1604757" y="183841"/>
                </a:lnTo>
                <a:lnTo>
                  <a:pt x="1427142" y="354351"/>
                </a:lnTo>
                <a:lnTo>
                  <a:pt x="1427142" y="82008"/>
                </a:lnTo>
                <a:lnTo>
                  <a:pt x="1308733" y="82008"/>
                </a:lnTo>
                <a:lnTo>
                  <a:pt x="1308733" y="465656"/>
                </a:lnTo>
                <a:lnTo>
                  <a:pt x="804307" y="948767"/>
                </a:lnTo>
                <a:lnTo>
                  <a:pt x="804307" y="368560"/>
                </a:lnTo>
                <a:lnTo>
                  <a:pt x="685898" y="368560"/>
                </a:lnTo>
                <a:lnTo>
                  <a:pt x="685898" y="723789"/>
                </a:lnTo>
                <a:lnTo>
                  <a:pt x="477497" y="534333"/>
                </a:lnTo>
                <a:lnTo>
                  <a:pt x="477497" y="44117"/>
                </a:lnTo>
                <a:lnTo>
                  <a:pt x="359087" y="44117"/>
                </a:lnTo>
                <a:lnTo>
                  <a:pt x="359087" y="425396"/>
                </a:lnTo>
                <a:lnTo>
                  <a:pt x="122268" y="209891"/>
                </a:lnTo>
                <a:lnTo>
                  <a:pt x="44117" y="297514"/>
                </a:lnTo>
                <a:lnTo>
                  <a:pt x="685898" y="884826"/>
                </a:lnTo>
                <a:lnTo>
                  <a:pt x="685898" y="2331792"/>
                </a:lnTo>
                <a:lnTo>
                  <a:pt x="804307" y="2331792"/>
                </a:lnTo>
                <a:lnTo>
                  <a:pt x="804307" y="1112173"/>
                </a:lnTo>
                <a:close/>
              </a:path>
            </a:pathLst>
          </a:custGeom>
          <a:solidFill>
            <a:schemeClr val="tx1"/>
          </a:solidFill>
          <a:ln w="23659" cap="flat">
            <a:noFill/>
            <a:prstDash val="solid"/>
            <a:miter/>
          </a:ln>
        </p:spPr>
        <p:txBody>
          <a:bodyPr rtlCol="0" anchor="ctr"/>
          <a:lstStyle/>
          <a:p>
            <a:pPr defTabSz="914367">
              <a:defRPr/>
            </a:pPr>
            <a:endParaRPr lang="en-US" sz="1765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598" name="Price Tag">
            <a:extLst>
              <a:ext uri="{FF2B5EF4-FFF2-40B4-BE49-F238E27FC236}">
                <a16:creationId xmlns:a16="http://schemas.microsoft.com/office/drawing/2014/main" id="{861B20A7-9D23-3381-3499-01BA0BE30C1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66600" y="2954225"/>
            <a:ext cx="140497" cy="101738"/>
          </a:xfrm>
          <a:prstGeom prst="rect">
            <a:avLst/>
          </a:prstGeom>
          <a:scene3d>
            <a:camera prst="orthographicFront">
              <a:rot lat="1800000" lon="1800000" rev="0"/>
            </a:camera>
            <a:lightRig rig="threePt" dir="t"/>
          </a:scene3d>
        </p:spPr>
      </p:pic>
      <p:grpSp>
        <p:nvGrpSpPr>
          <p:cNvPr id="599" name="Umbrella">
            <a:extLst>
              <a:ext uri="{FF2B5EF4-FFF2-40B4-BE49-F238E27FC236}">
                <a16:creationId xmlns:a16="http://schemas.microsoft.com/office/drawing/2014/main" id="{B8D1A5B9-A58F-7792-E59D-C23F850EA1CC}"/>
              </a:ext>
            </a:extLst>
          </p:cNvPr>
          <p:cNvGrpSpPr/>
          <p:nvPr/>
        </p:nvGrpSpPr>
        <p:grpSpPr>
          <a:xfrm rot="1012201">
            <a:off x="4151787" y="3307032"/>
            <a:ext cx="97899" cy="93184"/>
            <a:chOff x="10650537" y="5483226"/>
            <a:chExt cx="560388" cy="533400"/>
          </a:xfrm>
          <a:scene3d>
            <a:camera prst="orthographicFront">
              <a:rot lat="1200000" lon="1200000" rev="0"/>
            </a:camera>
            <a:lightRig rig="threePt" dir="t"/>
          </a:scene3d>
        </p:grpSpPr>
        <p:sp>
          <p:nvSpPr>
            <p:cNvPr id="600" name="Freeform 5">
              <a:extLst>
                <a:ext uri="{FF2B5EF4-FFF2-40B4-BE49-F238E27FC236}">
                  <a16:creationId xmlns:a16="http://schemas.microsoft.com/office/drawing/2014/main" id="{8BD9355E-49A6-8178-A2BE-E2336B361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6113" y="5684838"/>
              <a:ext cx="127000" cy="331788"/>
            </a:xfrm>
            <a:custGeom>
              <a:avLst/>
              <a:gdLst>
                <a:gd name="T0" fmla="*/ 0 w 25"/>
                <a:gd name="T1" fmla="*/ 46 h 66"/>
                <a:gd name="T2" fmla="*/ 0 w 25"/>
                <a:gd name="T3" fmla="*/ 53 h 66"/>
                <a:gd name="T4" fmla="*/ 13 w 25"/>
                <a:gd name="T5" fmla="*/ 66 h 66"/>
                <a:gd name="T6" fmla="*/ 25 w 25"/>
                <a:gd name="T7" fmla="*/ 53 h 66"/>
                <a:gd name="T8" fmla="*/ 25 w 25"/>
                <a:gd name="T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66">
                  <a:moveTo>
                    <a:pt x="0" y="4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0" y="60"/>
                    <a:pt x="6" y="66"/>
                    <a:pt x="13" y="66"/>
                  </a:cubicBezTo>
                  <a:cubicBezTo>
                    <a:pt x="19" y="66"/>
                    <a:pt x="25" y="60"/>
                    <a:pt x="25" y="53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no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01" name="Freeform 6">
              <a:extLst>
                <a:ext uri="{FF2B5EF4-FFF2-40B4-BE49-F238E27FC236}">
                  <a16:creationId xmlns:a16="http://schemas.microsoft.com/office/drawing/2014/main" id="{552AA0E1-4D23-936D-FE9A-814065663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0537" y="5483226"/>
              <a:ext cx="560388" cy="296863"/>
            </a:xfrm>
            <a:custGeom>
              <a:avLst/>
              <a:gdLst>
                <a:gd name="T0" fmla="*/ 0 w 111"/>
                <a:gd name="T1" fmla="*/ 59 h 59"/>
                <a:gd name="T2" fmla="*/ 18 w 111"/>
                <a:gd name="T3" fmla="*/ 40 h 59"/>
                <a:gd name="T4" fmla="*/ 37 w 111"/>
                <a:gd name="T5" fmla="*/ 59 h 59"/>
                <a:gd name="T6" fmla="*/ 55 w 111"/>
                <a:gd name="T7" fmla="*/ 40 h 59"/>
                <a:gd name="T8" fmla="*/ 74 w 111"/>
                <a:gd name="T9" fmla="*/ 59 h 59"/>
                <a:gd name="T10" fmla="*/ 92 w 111"/>
                <a:gd name="T11" fmla="*/ 40 h 59"/>
                <a:gd name="T12" fmla="*/ 111 w 111"/>
                <a:gd name="T13" fmla="*/ 59 h 59"/>
                <a:gd name="T14" fmla="*/ 111 w 111"/>
                <a:gd name="T15" fmla="*/ 57 h 59"/>
                <a:gd name="T16" fmla="*/ 55 w 111"/>
                <a:gd name="T17" fmla="*/ 0 h 59"/>
                <a:gd name="T18" fmla="*/ 0 w 111"/>
                <a:gd name="T19" fmla="*/ 5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59">
                  <a:moveTo>
                    <a:pt x="0" y="59"/>
                  </a:moveTo>
                  <a:cubicBezTo>
                    <a:pt x="0" y="48"/>
                    <a:pt x="8" y="40"/>
                    <a:pt x="18" y="40"/>
                  </a:cubicBezTo>
                  <a:cubicBezTo>
                    <a:pt x="28" y="40"/>
                    <a:pt x="37" y="48"/>
                    <a:pt x="37" y="59"/>
                  </a:cubicBezTo>
                  <a:cubicBezTo>
                    <a:pt x="37" y="48"/>
                    <a:pt x="45" y="40"/>
                    <a:pt x="55" y="40"/>
                  </a:cubicBezTo>
                  <a:cubicBezTo>
                    <a:pt x="66" y="40"/>
                    <a:pt x="74" y="48"/>
                    <a:pt x="74" y="59"/>
                  </a:cubicBezTo>
                  <a:cubicBezTo>
                    <a:pt x="74" y="48"/>
                    <a:pt x="82" y="40"/>
                    <a:pt x="92" y="40"/>
                  </a:cubicBezTo>
                  <a:cubicBezTo>
                    <a:pt x="103" y="40"/>
                    <a:pt x="111" y="48"/>
                    <a:pt x="111" y="59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1" y="26"/>
                    <a:pt x="86" y="0"/>
                    <a:pt x="55" y="0"/>
                  </a:cubicBezTo>
                  <a:cubicBezTo>
                    <a:pt x="24" y="0"/>
                    <a:pt x="0" y="26"/>
                    <a:pt x="0" y="57"/>
                  </a:cubicBezTo>
                </a:path>
              </a:pathLst>
            </a:custGeom>
            <a:solidFill>
              <a:schemeClr val="accent1"/>
            </a:solidFill>
            <a:ln w="6350">
              <a:solidFill>
                <a:schemeClr val="bg1"/>
              </a:solidFill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602" name="Transportation">
            <a:extLst>
              <a:ext uri="{FF2B5EF4-FFF2-40B4-BE49-F238E27FC236}">
                <a16:creationId xmlns:a16="http://schemas.microsoft.com/office/drawing/2014/main" id="{9DE49E05-D72A-5BDB-FA3F-6B7F28E5CD6C}"/>
              </a:ext>
            </a:extLst>
          </p:cNvPr>
          <p:cNvGrpSpPr/>
          <p:nvPr/>
        </p:nvGrpSpPr>
        <p:grpSpPr>
          <a:xfrm flipH="1">
            <a:off x="4177115" y="5252286"/>
            <a:ext cx="299799" cy="172087"/>
            <a:chOff x="9027932" y="2355248"/>
            <a:chExt cx="791527" cy="454343"/>
          </a:xfrm>
          <a:solidFill>
            <a:srgbClr val="50E6FF"/>
          </a:solidFill>
        </p:grpSpPr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E2E601D-C742-2F05-E255-056C99233A2F}"/>
                </a:ext>
              </a:extLst>
            </p:cNvPr>
            <p:cNvSpPr/>
            <p:nvPr/>
          </p:nvSpPr>
          <p:spPr>
            <a:xfrm>
              <a:off x="9027932" y="2355248"/>
              <a:ext cx="581025" cy="400050"/>
            </a:xfrm>
            <a:custGeom>
              <a:avLst/>
              <a:gdLst>
                <a:gd name="connsiteX0" fmla="*/ 0 w 581025"/>
                <a:gd name="connsiteY0" fmla="*/ 0 h 400050"/>
                <a:gd name="connsiteX1" fmla="*/ 0 w 581025"/>
                <a:gd name="connsiteY1" fmla="*/ 406718 h 400050"/>
                <a:gd name="connsiteX2" fmla="*/ 46673 w 581025"/>
                <a:gd name="connsiteY2" fmla="*/ 406718 h 400050"/>
                <a:gd name="connsiteX3" fmla="*/ 116205 w 581025"/>
                <a:gd name="connsiteY3" fmla="*/ 341948 h 400050"/>
                <a:gd name="connsiteX4" fmla="*/ 185738 w 581025"/>
                <a:gd name="connsiteY4" fmla="*/ 406718 h 400050"/>
                <a:gd name="connsiteX5" fmla="*/ 581025 w 581025"/>
                <a:gd name="connsiteY5" fmla="*/ 406718 h 400050"/>
                <a:gd name="connsiteX6" fmla="*/ 581025 w 581025"/>
                <a:gd name="connsiteY6" fmla="*/ 0 h 400050"/>
                <a:gd name="connsiteX7" fmla="*/ 0 w 581025"/>
                <a:gd name="connsiteY7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1025" h="400050">
                  <a:moveTo>
                    <a:pt x="0" y="0"/>
                  </a:moveTo>
                  <a:lnTo>
                    <a:pt x="0" y="406718"/>
                  </a:lnTo>
                  <a:lnTo>
                    <a:pt x="46673" y="406718"/>
                  </a:lnTo>
                  <a:cubicBezTo>
                    <a:pt x="49530" y="370523"/>
                    <a:pt x="79058" y="341948"/>
                    <a:pt x="116205" y="341948"/>
                  </a:cubicBezTo>
                  <a:cubicBezTo>
                    <a:pt x="153353" y="341948"/>
                    <a:pt x="182880" y="370523"/>
                    <a:pt x="185738" y="406718"/>
                  </a:cubicBezTo>
                  <a:lnTo>
                    <a:pt x="581025" y="406718"/>
                  </a:lnTo>
                  <a:lnTo>
                    <a:pt x="5810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BA912B0D-A93A-2B25-B574-7694AAD95EB4}"/>
                </a:ext>
              </a:extLst>
            </p:cNvPr>
            <p:cNvSpPr/>
            <p:nvPr/>
          </p:nvSpPr>
          <p:spPr>
            <a:xfrm>
              <a:off x="9093655" y="2714341"/>
              <a:ext cx="95250" cy="95250"/>
            </a:xfrm>
            <a:custGeom>
              <a:avLst/>
              <a:gdLst>
                <a:gd name="connsiteX0" fmla="*/ 100965 w 95250"/>
                <a:gd name="connsiteY0" fmla="*/ 50483 h 95250"/>
                <a:gd name="connsiteX1" fmla="*/ 50483 w 95250"/>
                <a:gd name="connsiteY1" fmla="*/ 100965 h 95250"/>
                <a:gd name="connsiteX2" fmla="*/ 0 w 95250"/>
                <a:gd name="connsiteY2" fmla="*/ 50483 h 95250"/>
                <a:gd name="connsiteX3" fmla="*/ 50483 w 95250"/>
                <a:gd name="connsiteY3" fmla="*/ 0 h 95250"/>
                <a:gd name="connsiteX4" fmla="*/ 100965 w 95250"/>
                <a:gd name="connsiteY4" fmla="*/ 5048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100965" y="50483"/>
                  </a:moveTo>
                  <a:cubicBezTo>
                    <a:pt x="100965" y="78363"/>
                    <a:pt x="78363" y="100965"/>
                    <a:pt x="50483" y="100965"/>
                  </a:cubicBezTo>
                  <a:cubicBezTo>
                    <a:pt x="22602" y="100965"/>
                    <a:pt x="0" y="78363"/>
                    <a:pt x="0" y="50483"/>
                  </a:cubicBezTo>
                  <a:cubicBezTo>
                    <a:pt x="0" y="22602"/>
                    <a:pt x="22602" y="0"/>
                    <a:pt x="50483" y="0"/>
                  </a:cubicBezTo>
                  <a:cubicBezTo>
                    <a:pt x="78363" y="0"/>
                    <a:pt x="100965" y="22602"/>
                    <a:pt x="100965" y="50483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grpSp>
          <p:nvGrpSpPr>
            <p:cNvPr id="605" name="Graphic 56">
              <a:extLst>
                <a:ext uri="{FF2B5EF4-FFF2-40B4-BE49-F238E27FC236}">
                  <a16:creationId xmlns:a16="http://schemas.microsoft.com/office/drawing/2014/main" id="{58BBADD1-2E1E-2940-7BA6-4E2C9135A666}"/>
                </a:ext>
              </a:extLst>
            </p:cNvPr>
            <p:cNvGrpSpPr/>
            <p:nvPr/>
          </p:nvGrpSpPr>
          <p:grpSpPr>
            <a:xfrm>
              <a:off x="9609909" y="2431448"/>
              <a:ext cx="209550" cy="329565"/>
              <a:chOff x="9609909" y="2431448"/>
              <a:chExt cx="209550" cy="329565"/>
            </a:xfrm>
            <a:solidFill>
              <a:srgbClr val="50E6FF"/>
            </a:solidFill>
          </p:grpSpPr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EAC8477C-C47D-53C5-4B96-2AF0460E5AB3}"/>
                  </a:ext>
                </a:extLst>
              </p:cNvPr>
              <p:cNvSpPr/>
              <p:nvPr/>
            </p:nvSpPr>
            <p:spPr>
              <a:xfrm>
                <a:off x="9665155" y="2713388"/>
                <a:ext cx="95250" cy="47625"/>
              </a:xfrm>
              <a:custGeom>
                <a:avLst/>
                <a:gdLst>
                  <a:gd name="connsiteX0" fmla="*/ 50482 w 95250"/>
                  <a:gd name="connsiteY0" fmla="*/ 0 h 47625"/>
                  <a:gd name="connsiteX1" fmla="*/ 0 w 95250"/>
                  <a:gd name="connsiteY1" fmla="*/ 47625 h 47625"/>
                  <a:gd name="connsiteX2" fmla="*/ 100965 w 95250"/>
                  <a:gd name="connsiteY2" fmla="*/ 47625 h 47625"/>
                  <a:gd name="connsiteX3" fmla="*/ 50482 w 95250"/>
                  <a:gd name="connsiteY3" fmla="*/ 0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0" h="47625">
                    <a:moveTo>
                      <a:pt x="50482" y="0"/>
                    </a:moveTo>
                    <a:cubicBezTo>
                      <a:pt x="23813" y="0"/>
                      <a:pt x="1905" y="20955"/>
                      <a:pt x="0" y="47625"/>
                    </a:cubicBezTo>
                    <a:lnTo>
                      <a:pt x="100965" y="47625"/>
                    </a:lnTo>
                    <a:cubicBezTo>
                      <a:pt x="99060" y="20955"/>
                      <a:pt x="77152" y="0"/>
                      <a:pt x="504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D6249805-B191-4415-5788-DD6F2A0772F1}"/>
                  </a:ext>
                </a:extLst>
              </p:cNvPr>
              <p:cNvSpPr/>
              <p:nvPr/>
            </p:nvSpPr>
            <p:spPr>
              <a:xfrm>
                <a:off x="9609909" y="2431448"/>
                <a:ext cx="209550" cy="323850"/>
              </a:xfrm>
              <a:custGeom>
                <a:avLst/>
                <a:gdLst>
                  <a:gd name="connsiteX0" fmla="*/ 213360 w 209550"/>
                  <a:gd name="connsiteY0" fmla="*/ 172403 h 323850"/>
                  <a:gd name="connsiteX1" fmla="*/ 40958 w 209550"/>
                  <a:gd name="connsiteY1" fmla="*/ 0 h 323850"/>
                  <a:gd name="connsiteX2" fmla="*/ 0 w 209550"/>
                  <a:gd name="connsiteY2" fmla="*/ 0 h 323850"/>
                  <a:gd name="connsiteX3" fmla="*/ 0 w 209550"/>
                  <a:gd name="connsiteY3" fmla="*/ 330518 h 323850"/>
                  <a:gd name="connsiteX4" fmla="*/ 35243 w 209550"/>
                  <a:gd name="connsiteY4" fmla="*/ 330518 h 323850"/>
                  <a:gd name="connsiteX5" fmla="*/ 104775 w 209550"/>
                  <a:gd name="connsiteY5" fmla="*/ 263843 h 323850"/>
                  <a:gd name="connsiteX6" fmla="*/ 174308 w 209550"/>
                  <a:gd name="connsiteY6" fmla="*/ 330518 h 323850"/>
                  <a:gd name="connsiteX7" fmla="*/ 212408 w 209550"/>
                  <a:gd name="connsiteY7" fmla="*/ 330518 h 323850"/>
                  <a:gd name="connsiteX8" fmla="*/ 212408 w 209550"/>
                  <a:gd name="connsiteY8" fmla="*/ 172403 h 323850"/>
                  <a:gd name="connsiteX9" fmla="*/ 159068 w 209550"/>
                  <a:gd name="connsiteY9" fmla="*/ 136208 h 323850"/>
                  <a:gd name="connsiteX10" fmla="*/ 71438 w 209550"/>
                  <a:gd name="connsiteY10" fmla="*/ 136208 h 323850"/>
                  <a:gd name="connsiteX11" fmla="*/ 71438 w 209550"/>
                  <a:gd name="connsiteY11" fmla="*/ 45720 h 323850"/>
                  <a:gd name="connsiteX12" fmla="*/ 159068 w 209550"/>
                  <a:gd name="connsiteY12" fmla="*/ 133350 h 323850"/>
                  <a:gd name="connsiteX13" fmla="*/ 159068 w 209550"/>
                  <a:gd name="connsiteY13" fmla="*/ 136208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9550" h="323850">
                    <a:moveTo>
                      <a:pt x="213360" y="172403"/>
                    </a:moveTo>
                    <a:cubicBezTo>
                      <a:pt x="213360" y="77152"/>
                      <a:pt x="136208" y="0"/>
                      <a:pt x="40958" y="0"/>
                    </a:cubicBezTo>
                    <a:lnTo>
                      <a:pt x="0" y="0"/>
                    </a:lnTo>
                    <a:lnTo>
                      <a:pt x="0" y="330518"/>
                    </a:lnTo>
                    <a:lnTo>
                      <a:pt x="35243" y="330518"/>
                    </a:lnTo>
                    <a:cubicBezTo>
                      <a:pt x="37148" y="293370"/>
                      <a:pt x="67627" y="263843"/>
                      <a:pt x="104775" y="263843"/>
                    </a:cubicBezTo>
                    <a:cubicBezTo>
                      <a:pt x="141923" y="263843"/>
                      <a:pt x="172402" y="293370"/>
                      <a:pt x="174308" y="330518"/>
                    </a:cubicBezTo>
                    <a:lnTo>
                      <a:pt x="212408" y="330518"/>
                    </a:lnTo>
                    <a:lnTo>
                      <a:pt x="212408" y="172403"/>
                    </a:lnTo>
                    <a:close/>
                    <a:moveTo>
                      <a:pt x="159068" y="136208"/>
                    </a:moveTo>
                    <a:lnTo>
                      <a:pt x="71438" y="136208"/>
                    </a:lnTo>
                    <a:lnTo>
                      <a:pt x="71438" y="45720"/>
                    </a:lnTo>
                    <a:cubicBezTo>
                      <a:pt x="120015" y="45720"/>
                      <a:pt x="159068" y="84773"/>
                      <a:pt x="159068" y="133350"/>
                    </a:cubicBezTo>
                    <a:lnTo>
                      <a:pt x="159068" y="136208"/>
                    </a:ln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B9FECB02-CAF4-2E55-53AB-2072FD9CA1FB}"/>
                </a:ext>
              </a:extLst>
            </p:cNvPr>
            <p:cNvSpPr/>
            <p:nvPr/>
          </p:nvSpPr>
          <p:spPr>
            <a:xfrm>
              <a:off x="9665155" y="2714341"/>
              <a:ext cx="95250" cy="95250"/>
            </a:xfrm>
            <a:custGeom>
              <a:avLst/>
              <a:gdLst>
                <a:gd name="connsiteX0" fmla="*/ 100965 w 95250"/>
                <a:gd name="connsiteY0" fmla="*/ 50483 h 95250"/>
                <a:gd name="connsiteX1" fmla="*/ 50482 w 95250"/>
                <a:gd name="connsiteY1" fmla="*/ 100965 h 95250"/>
                <a:gd name="connsiteX2" fmla="*/ 0 w 95250"/>
                <a:gd name="connsiteY2" fmla="*/ 50483 h 95250"/>
                <a:gd name="connsiteX3" fmla="*/ 50482 w 95250"/>
                <a:gd name="connsiteY3" fmla="*/ 0 h 95250"/>
                <a:gd name="connsiteX4" fmla="*/ 100965 w 95250"/>
                <a:gd name="connsiteY4" fmla="*/ 5048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100965" y="50483"/>
                  </a:moveTo>
                  <a:cubicBezTo>
                    <a:pt x="100965" y="78363"/>
                    <a:pt x="78363" y="100965"/>
                    <a:pt x="50482" y="100965"/>
                  </a:cubicBezTo>
                  <a:cubicBezTo>
                    <a:pt x="22602" y="100965"/>
                    <a:pt x="0" y="78363"/>
                    <a:pt x="0" y="50483"/>
                  </a:cubicBezTo>
                  <a:cubicBezTo>
                    <a:pt x="0" y="22602"/>
                    <a:pt x="22602" y="0"/>
                    <a:pt x="50482" y="0"/>
                  </a:cubicBezTo>
                  <a:cubicBezTo>
                    <a:pt x="78363" y="0"/>
                    <a:pt x="100965" y="22602"/>
                    <a:pt x="100965" y="50483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609" name="Oval 608">
            <a:extLst>
              <a:ext uri="{FF2B5EF4-FFF2-40B4-BE49-F238E27FC236}">
                <a16:creationId xmlns:a16="http://schemas.microsoft.com/office/drawing/2014/main" id="{AB4225D2-A8F5-CB7F-8DA9-E2129FD292A8}"/>
              </a:ext>
            </a:extLst>
          </p:cNvPr>
          <p:cNvSpPr/>
          <p:nvPr/>
        </p:nvSpPr>
        <p:spPr bwMode="auto">
          <a:xfrm>
            <a:off x="895063" y="6895036"/>
            <a:ext cx="89643" cy="89643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err="1">
              <a:solidFill>
                <a:schemeClr val="bg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10" name="Picture 609">
            <a:extLst>
              <a:ext uri="{FF2B5EF4-FFF2-40B4-BE49-F238E27FC236}">
                <a16:creationId xmlns:a16="http://schemas.microsoft.com/office/drawing/2014/main" id="{ABBD246B-544D-8089-6BF7-DAB8258AE04C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99184" y="4339602"/>
            <a:ext cx="140171" cy="194951"/>
          </a:xfrm>
          <a:prstGeom prst="rect">
            <a:avLst/>
          </a:prstGeom>
        </p:spPr>
      </p:pic>
      <p:pic>
        <p:nvPicPr>
          <p:cNvPr id="611" name="Picture 610">
            <a:extLst>
              <a:ext uri="{FF2B5EF4-FFF2-40B4-BE49-F238E27FC236}">
                <a16:creationId xmlns:a16="http://schemas.microsoft.com/office/drawing/2014/main" id="{D7DD5BEF-3AAE-0AE3-6FF7-8F4DE89E3CE9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31969" y="4978899"/>
            <a:ext cx="140171" cy="194951"/>
          </a:xfrm>
          <a:prstGeom prst="rect">
            <a:avLst/>
          </a:prstGeom>
        </p:spPr>
      </p:pic>
      <p:pic>
        <p:nvPicPr>
          <p:cNvPr id="612" name="Picture 611">
            <a:extLst>
              <a:ext uri="{FF2B5EF4-FFF2-40B4-BE49-F238E27FC236}">
                <a16:creationId xmlns:a16="http://schemas.microsoft.com/office/drawing/2014/main" id="{C1F495BE-0D10-CFF4-D89C-DBCF33D72C30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16241" y="4847162"/>
            <a:ext cx="140171" cy="194951"/>
          </a:xfrm>
          <a:prstGeom prst="rect">
            <a:avLst/>
          </a:prstGeom>
        </p:spPr>
      </p:pic>
      <p:pic>
        <p:nvPicPr>
          <p:cNvPr id="613" name="Picture 612">
            <a:extLst>
              <a:ext uri="{FF2B5EF4-FFF2-40B4-BE49-F238E27FC236}">
                <a16:creationId xmlns:a16="http://schemas.microsoft.com/office/drawing/2014/main" id="{AF92CEF7-6F65-ACB6-CABA-CC4A1C73586A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42833" y="2485990"/>
            <a:ext cx="140171" cy="194951"/>
          </a:xfrm>
          <a:prstGeom prst="rect">
            <a:avLst/>
          </a:prstGeom>
        </p:spPr>
      </p:pic>
      <p:pic>
        <p:nvPicPr>
          <p:cNvPr id="614" name="Picture 613">
            <a:extLst>
              <a:ext uri="{FF2B5EF4-FFF2-40B4-BE49-F238E27FC236}">
                <a16:creationId xmlns:a16="http://schemas.microsoft.com/office/drawing/2014/main" id="{D7BC3DB5-8C93-154A-3BC4-F710D966A1BF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26422" y="1604635"/>
            <a:ext cx="140171" cy="194951"/>
          </a:xfrm>
          <a:prstGeom prst="rect">
            <a:avLst/>
          </a:prstGeom>
        </p:spPr>
      </p:pic>
      <p:grpSp>
        <p:nvGrpSpPr>
          <p:cNvPr id="615" name="Shopping bag icon">
            <a:extLst>
              <a:ext uri="{FF2B5EF4-FFF2-40B4-BE49-F238E27FC236}">
                <a16:creationId xmlns:a16="http://schemas.microsoft.com/office/drawing/2014/main" id="{97062355-73DC-DC2F-4228-68BBE096B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76637" y="1965513"/>
            <a:ext cx="181451" cy="267522"/>
            <a:chOff x="4976227" y="965825"/>
            <a:chExt cx="460265" cy="678596"/>
          </a:xfrm>
          <a:solidFill>
            <a:schemeClr val="bg1">
              <a:lumMod val="95000"/>
              <a:alpha val="90000"/>
            </a:schemeClr>
          </a:solidFill>
        </p:grpSpPr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50D9C3C1-C492-CC7F-C387-3C7D4FAC38B0}"/>
                </a:ext>
              </a:extLst>
            </p:cNvPr>
            <p:cNvSpPr/>
            <p:nvPr/>
          </p:nvSpPr>
          <p:spPr>
            <a:xfrm>
              <a:off x="4976227" y="1155242"/>
              <a:ext cx="460265" cy="483868"/>
            </a:xfrm>
            <a:custGeom>
              <a:avLst/>
              <a:gdLst>
                <a:gd name="connsiteX0" fmla="*/ 0 w 460265"/>
                <a:gd name="connsiteY0" fmla="*/ 0 h 483868"/>
                <a:gd name="connsiteX1" fmla="*/ 460265 w 460265"/>
                <a:gd name="connsiteY1" fmla="*/ 0 h 483868"/>
                <a:gd name="connsiteX2" fmla="*/ 460265 w 460265"/>
                <a:gd name="connsiteY2" fmla="*/ 486819 h 483868"/>
                <a:gd name="connsiteX3" fmla="*/ 0 w 460265"/>
                <a:gd name="connsiteY3" fmla="*/ 486819 h 483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65" h="483868">
                  <a:moveTo>
                    <a:pt x="0" y="0"/>
                  </a:moveTo>
                  <a:lnTo>
                    <a:pt x="460265" y="0"/>
                  </a:lnTo>
                  <a:lnTo>
                    <a:pt x="460265" y="486819"/>
                  </a:lnTo>
                  <a:lnTo>
                    <a:pt x="0" y="486819"/>
                  </a:lnTo>
                  <a:close/>
                </a:path>
              </a:pathLst>
            </a:custGeom>
            <a:solidFill>
              <a:schemeClr val="tx1"/>
            </a:solidFill>
            <a:ln w="58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96386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3FD4C314-6F52-036C-4499-C2F49EC5004C}"/>
                </a:ext>
              </a:extLst>
            </p:cNvPr>
            <p:cNvSpPr/>
            <p:nvPr/>
          </p:nvSpPr>
          <p:spPr>
            <a:xfrm>
              <a:off x="5032875" y="965825"/>
              <a:ext cx="342248" cy="188827"/>
            </a:xfrm>
            <a:custGeom>
              <a:avLst/>
              <a:gdLst>
                <a:gd name="connsiteX0" fmla="*/ 346969 w 342248"/>
                <a:gd name="connsiteY0" fmla="*/ 190597 h 188826"/>
                <a:gd name="connsiteX1" fmla="*/ 282060 w 342248"/>
                <a:gd name="connsiteY1" fmla="*/ 190597 h 188826"/>
                <a:gd name="connsiteX2" fmla="*/ 173485 w 342248"/>
                <a:gd name="connsiteY2" fmla="*/ 64909 h 188826"/>
                <a:gd name="connsiteX3" fmla="*/ 64909 w 342248"/>
                <a:gd name="connsiteY3" fmla="*/ 190597 h 188826"/>
                <a:gd name="connsiteX4" fmla="*/ 0 w 342248"/>
                <a:gd name="connsiteY4" fmla="*/ 190597 h 188826"/>
                <a:gd name="connsiteX5" fmla="*/ 173485 w 342248"/>
                <a:gd name="connsiteY5" fmla="*/ 0 h 188826"/>
                <a:gd name="connsiteX6" fmla="*/ 346969 w 342248"/>
                <a:gd name="connsiteY6" fmla="*/ 190597 h 188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2248" h="188826">
                  <a:moveTo>
                    <a:pt x="346969" y="190597"/>
                  </a:moveTo>
                  <a:lnTo>
                    <a:pt x="282060" y="190597"/>
                  </a:lnTo>
                  <a:cubicBezTo>
                    <a:pt x="282060" y="121557"/>
                    <a:pt x="233673" y="64909"/>
                    <a:pt x="173485" y="64909"/>
                  </a:cubicBezTo>
                  <a:cubicBezTo>
                    <a:pt x="113296" y="64909"/>
                    <a:pt x="64909" y="121557"/>
                    <a:pt x="64909" y="190597"/>
                  </a:cubicBezTo>
                  <a:lnTo>
                    <a:pt x="0" y="190597"/>
                  </a:lnTo>
                  <a:cubicBezTo>
                    <a:pt x="0" y="85562"/>
                    <a:pt x="77891" y="0"/>
                    <a:pt x="173485" y="0"/>
                  </a:cubicBezTo>
                  <a:cubicBezTo>
                    <a:pt x="269078" y="0"/>
                    <a:pt x="346969" y="85562"/>
                    <a:pt x="346969" y="190597"/>
                  </a:cubicBezTo>
                  <a:close/>
                </a:path>
              </a:pathLst>
            </a:custGeom>
            <a:solidFill>
              <a:srgbClr val="50E6FF"/>
            </a:solidFill>
            <a:ln w="58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96386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244942BC-926F-AF0B-A80F-85978DCDD3F7}"/>
                </a:ext>
              </a:extLst>
            </p:cNvPr>
            <p:cNvSpPr/>
            <p:nvPr/>
          </p:nvSpPr>
          <p:spPr>
            <a:xfrm>
              <a:off x="5055276" y="1303353"/>
              <a:ext cx="300943" cy="171124"/>
            </a:xfrm>
            <a:custGeom>
              <a:avLst/>
              <a:gdLst>
                <a:gd name="connsiteX0" fmla="*/ 25986 w 300942"/>
                <a:gd name="connsiteY0" fmla="*/ 97364 h 171124"/>
                <a:gd name="connsiteX1" fmla="*/ 25396 w 300942"/>
                <a:gd name="connsiteY1" fmla="*/ 86152 h 171124"/>
                <a:gd name="connsiteX2" fmla="*/ 112728 w 300942"/>
                <a:gd name="connsiteY2" fmla="*/ 0 h 171124"/>
                <a:gd name="connsiteX3" fmla="*/ 186489 w 300942"/>
                <a:gd name="connsiteY3" fmla="*/ 40126 h 171124"/>
                <a:gd name="connsiteX4" fmla="*/ 201241 w 300942"/>
                <a:gd name="connsiteY4" fmla="*/ 38355 h 171124"/>
                <a:gd name="connsiteX5" fmla="*/ 257889 w 300942"/>
                <a:gd name="connsiteY5" fmla="*/ 95003 h 171124"/>
                <a:gd name="connsiteX6" fmla="*/ 257889 w 300942"/>
                <a:gd name="connsiteY6" fmla="*/ 96184 h 171124"/>
                <a:gd name="connsiteX7" fmla="*/ 265560 w 300942"/>
                <a:gd name="connsiteY7" fmla="*/ 96184 h 171124"/>
                <a:gd name="connsiteX8" fmla="*/ 302735 w 300942"/>
                <a:gd name="connsiteY8" fmla="*/ 133949 h 171124"/>
                <a:gd name="connsiteX9" fmla="*/ 302735 w 300942"/>
                <a:gd name="connsiteY9" fmla="*/ 135719 h 171124"/>
                <a:gd name="connsiteX10" fmla="*/ 265560 w 300942"/>
                <a:gd name="connsiteY10" fmla="*/ 172894 h 171124"/>
                <a:gd name="connsiteX11" fmla="*/ 37198 w 300942"/>
                <a:gd name="connsiteY11" fmla="*/ 172894 h 171124"/>
                <a:gd name="connsiteX12" fmla="*/ 22 w 300942"/>
                <a:gd name="connsiteY12" fmla="*/ 135719 h 171124"/>
                <a:gd name="connsiteX13" fmla="*/ 22 w 300942"/>
                <a:gd name="connsiteY13" fmla="*/ 133949 h 171124"/>
                <a:gd name="connsiteX14" fmla="*/ 25986 w 300942"/>
                <a:gd name="connsiteY14" fmla="*/ 97364 h 17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0942" h="171124">
                  <a:moveTo>
                    <a:pt x="25986" y="97364"/>
                  </a:moveTo>
                  <a:cubicBezTo>
                    <a:pt x="25396" y="93823"/>
                    <a:pt x="25396" y="89693"/>
                    <a:pt x="25396" y="86152"/>
                  </a:cubicBezTo>
                  <a:cubicBezTo>
                    <a:pt x="25396" y="38355"/>
                    <a:pt x="64341" y="0"/>
                    <a:pt x="112728" y="0"/>
                  </a:cubicBezTo>
                  <a:cubicBezTo>
                    <a:pt x="144003" y="0"/>
                    <a:pt x="171146" y="15932"/>
                    <a:pt x="186489" y="40126"/>
                  </a:cubicBezTo>
                  <a:cubicBezTo>
                    <a:pt x="191209" y="38946"/>
                    <a:pt x="195930" y="38355"/>
                    <a:pt x="201241" y="38355"/>
                  </a:cubicBezTo>
                  <a:cubicBezTo>
                    <a:pt x="232515" y="38355"/>
                    <a:pt x="257889" y="63729"/>
                    <a:pt x="257889" y="95003"/>
                  </a:cubicBezTo>
                  <a:cubicBezTo>
                    <a:pt x="257889" y="95594"/>
                    <a:pt x="257889" y="95594"/>
                    <a:pt x="257889" y="96184"/>
                  </a:cubicBezTo>
                  <a:cubicBezTo>
                    <a:pt x="265560" y="96184"/>
                    <a:pt x="265560" y="96184"/>
                    <a:pt x="265560" y="96184"/>
                  </a:cubicBezTo>
                  <a:cubicBezTo>
                    <a:pt x="286213" y="96184"/>
                    <a:pt x="302735" y="113296"/>
                    <a:pt x="302735" y="133949"/>
                  </a:cubicBezTo>
                  <a:cubicBezTo>
                    <a:pt x="302735" y="135719"/>
                    <a:pt x="302735" y="135719"/>
                    <a:pt x="302735" y="135719"/>
                  </a:cubicBezTo>
                  <a:cubicBezTo>
                    <a:pt x="302735" y="156372"/>
                    <a:pt x="285623" y="172894"/>
                    <a:pt x="265560" y="172894"/>
                  </a:cubicBezTo>
                  <a:cubicBezTo>
                    <a:pt x="37198" y="172894"/>
                    <a:pt x="37198" y="172894"/>
                    <a:pt x="37198" y="172894"/>
                  </a:cubicBezTo>
                  <a:cubicBezTo>
                    <a:pt x="16545" y="172894"/>
                    <a:pt x="22" y="156372"/>
                    <a:pt x="22" y="135719"/>
                  </a:cubicBezTo>
                  <a:cubicBezTo>
                    <a:pt x="22" y="133949"/>
                    <a:pt x="22" y="133949"/>
                    <a:pt x="22" y="133949"/>
                  </a:cubicBezTo>
                  <a:cubicBezTo>
                    <a:pt x="-568" y="116837"/>
                    <a:pt x="10644" y="102084"/>
                    <a:pt x="25986" y="97364"/>
                  </a:cubicBezTo>
                  <a:close/>
                </a:path>
              </a:pathLst>
            </a:custGeom>
            <a:solidFill>
              <a:srgbClr val="50E6FF"/>
            </a:solidFill>
            <a:ln w="586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96386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</p:grpSp>
      <p:pic>
        <p:nvPicPr>
          <p:cNvPr id="619" name="Picture 618">
            <a:extLst>
              <a:ext uri="{FF2B5EF4-FFF2-40B4-BE49-F238E27FC236}">
                <a16:creationId xmlns:a16="http://schemas.microsoft.com/office/drawing/2014/main" id="{EF003F44-4B94-C7BE-264D-C64DF5E833DF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20095" y="1463005"/>
            <a:ext cx="140171" cy="194951"/>
          </a:xfrm>
          <a:prstGeom prst="rect">
            <a:avLst/>
          </a:prstGeom>
        </p:spPr>
      </p:pic>
      <p:pic>
        <p:nvPicPr>
          <p:cNvPr id="620" name="Picture 619">
            <a:extLst>
              <a:ext uri="{FF2B5EF4-FFF2-40B4-BE49-F238E27FC236}">
                <a16:creationId xmlns:a16="http://schemas.microsoft.com/office/drawing/2014/main" id="{0804AE03-F1AF-C41C-70DA-AB6C16BCDF5A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79823" y="1722695"/>
            <a:ext cx="140171" cy="194951"/>
          </a:xfrm>
          <a:prstGeom prst="rect">
            <a:avLst/>
          </a:prstGeom>
        </p:spPr>
      </p:pic>
      <p:sp>
        <p:nvSpPr>
          <p:cNvPr id="621" name="Freeform 7">
            <a:extLst>
              <a:ext uri="{FF2B5EF4-FFF2-40B4-BE49-F238E27FC236}">
                <a16:creationId xmlns:a16="http://schemas.microsoft.com/office/drawing/2014/main" id="{41AD5C33-BDFE-537B-EC4D-96668C28CF9C}"/>
              </a:ext>
            </a:extLst>
          </p:cNvPr>
          <p:cNvSpPr>
            <a:spLocks/>
          </p:cNvSpPr>
          <p:nvPr/>
        </p:nvSpPr>
        <p:spPr bwMode="auto">
          <a:xfrm>
            <a:off x="3028190" y="1889505"/>
            <a:ext cx="678344" cy="417270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1104" tIns="30551" rIns="61104" bIns="30551" numCol="1" anchor="t" anchorCtr="0" compatLnSpc="1">
            <a:prstTxWarp prst="textNoShape">
              <a:avLst/>
            </a:prstTxWarp>
          </a:bodyPr>
          <a:lstStyle/>
          <a:p>
            <a:pPr algn="ctr" defTabSz="610979">
              <a:defRPr/>
            </a:pPr>
            <a:endParaRPr lang="en-US" sz="1203" kern="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622" name="Energy">
            <a:extLst>
              <a:ext uri="{FF2B5EF4-FFF2-40B4-BE49-F238E27FC236}">
                <a16:creationId xmlns:a16="http://schemas.microsoft.com/office/drawing/2014/main" id="{BF22635A-663B-ECDA-3E74-984E99C02C75}"/>
              </a:ext>
            </a:extLst>
          </p:cNvPr>
          <p:cNvGrpSpPr/>
          <p:nvPr/>
        </p:nvGrpSpPr>
        <p:grpSpPr>
          <a:xfrm>
            <a:off x="10741610" y="2744822"/>
            <a:ext cx="145819" cy="274141"/>
            <a:chOff x="5794153" y="2355249"/>
            <a:chExt cx="310191" cy="583160"/>
          </a:xfrm>
        </p:grpSpPr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7036EC8D-B253-B99A-6794-CF389718D9B6}"/>
                </a:ext>
              </a:extLst>
            </p:cNvPr>
            <p:cNvSpPr/>
            <p:nvPr/>
          </p:nvSpPr>
          <p:spPr>
            <a:xfrm>
              <a:off x="5794153" y="2355249"/>
              <a:ext cx="310191" cy="297784"/>
            </a:xfrm>
            <a:custGeom>
              <a:avLst/>
              <a:gdLst>
                <a:gd name="connsiteX0" fmla="*/ 312673 w 310191"/>
                <a:gd name="connsiteY0" fmla="*/ 0 h 297783"/>
                <a:gd name="connsiteX1" fmla="*/ 89335 w 310191"/>
                <a:gd name="connsiteY1" fmla="*/ 0 h 297783"/>
                <a:gd name="connsiteX2" fmla="*/ 0 w 310191"/>
                <a:gd name="connsiteY2" fmla="*/ 303988 h 297783"/>
                <a:gd name="connsiteX3" fmla="*/ 114150 w 310191"/>
                <a:gd name="connsiteY3" fmla="*/ 303988 h 29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191" h="297783">
                  <a:moveTo>
                    <a:pt x="312673" y="0"/>
                  </a:moveTo>
                  <a:lnTo>
                    <a:pt x="89335" y="0"/>
                  </a:lnTo>
                  <a:lnTo>
                    <a:pt x="0" y="303988"/>
                  </a:lnTo>
                  <a:lnTo>
                    <a:pt x="114150" y="303988"/>
                  </a:lnTo>
                  <a:close/>
                </a:path>
              </a:pathLst>
            </a:custGeom>
            <a:solidFill>
              <a:schemeClr val="tx2"/>
            </a:solidFill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8E64DC1D-A5D3-EE91-AC23-0DDD140E7399}"/>
                </a:ext>
              </a:extLst>
            </p:cNvPr>
            <p:cNvSpPr/>
            <p:nvPr/>
          </p:nvSpPr>
          <p:spPr>
            <a:xfrm>
              <a:off x="5825172" y="2625736"/>
              <a:ext cx="235745" cy="310191"/>
            </a:xfrm>
            <a:custGeom>
              <a:avLst/>
              <a:gdLst>
                <a:gd name="connsiteX0" fmla="*/ 84372 w 235745"/>
                <a:gd name="connsiteY0" fmla="*/ 32260 h 310191"/>
                <a:gd name="connsiteX1" fmla="*/ 0 w 235745"/>
                <a:gd name="connsiteY1" fmla="*/ 313914 h 310191"/>
                <a:gd name="connsiteX2" fmla="*/ 241949 w 235745"/>
                <a:gd name="connsiteY2" fmla="*/ 0 h 310191"/>
                <a:gd name="connsiteX3" fmla="*/ 104224 w 235745"/>
                <a:gd name="connsiteY3" fmla="*/ 0 h 31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5745" h="310191">
                  <a:moveTo>
                    <a:pt x="84372" y="32260"/>
                  </a:moveTo>
                  <a:lnTo>
                    <a:pt x="0" y="313914"/>
                  </a:lnTo>
                  <a:lnTo>
                    <a:pt x="241949" y="0"/>
                  </a:lnTo>
                  <a:lnTo>
                    <a:pt x="104224" y="0"/>
                  </a:lnTo>
                  <a:close/>
                </a:path>
              </a:pathLst>
            </a:custGeom>
            <a:solidFill>
              <a:srgbClr val="50E6FF"/>
            </a:solidFill>
            <a:ln w="121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625" name="Freeform 7">
            <a:extLst>
              <a:ext uri="{FF2B5EF4-FFF2-40B4-BE49-F238E27FC236}">
                <a16:creationId xmlns:a16="http://schemas.microsoft.com/office/drawing/2014/main" id="{396FE1AE-D9AB-024A-9BFB-02ECD3AA30A4}"/>
              </a:ext>
            </a:extLst>
          </p:cNvPr>
          <p:cNvSpPr>
            <a:spLocks/>
          </p:cNvSpPr>
          <p:nvPr/>
        </p:nvSpPr>
        <p:spPr bwMode="auto">
          <a:xfrm>
            <a:off x="1416877" y="4429407"/>
            <a:ext cx="678344" cy="417270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1104" tIns="30551" rIns="61104" bIns="30551" numCol="1" anchor="t" anchorCtr="0" compatLnSpc="1">
            <a:prstTxWarp prst="textNoShape">
              <a:avLst/>
            </a:prstTxWarp>
          </a:bodyPr>
          <a:lstStyle/>
          <a:p>
            <a:pPr algn="ctr" defTabSz="610979">
              <a:defRPr/>
            </a:pPr>
            <a:endParaRPr lang="en-US" sz="1203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626" name="Freeform 7">
            <a:extLst>
              <a:ext uri="{FF2B5EF4-FFF2-40B4-BE49-F238E27FC236}">
                <a16:creationId xmlns:a16="http://schemas.microsoft.com/office/drawing/2014/main" id="{159415CB-6D46-301B-FFEA-5D302D9666FF}"/>
              </a:ext>
            </a:extLst>
          </p:cNvPr>
          <p:cNvSpPr>
            <a:spLocks/>
          </p:cNvSpPr>
          <p:nvPr/>
        </p:nvSpPr>
        <p:spPr bwMode="auto">
          <a:xfrm>
            <a:off x="7941174" y="4990579"/>
            <a:ext cx="678344" cy="417270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1104" tIns="30551" rIns="61104" bIns="30551" numCol="1" anchor="t" anchorCtr="0" compatLnSpc="1">
            <a:prstTxWarp prst="textNoShape">
              <a:avLst/>
            </a:prstTxWarp>
          </a:bodyPr>
          <a:lstStyle/>
          <a:p>
            <a:pPr algn="ctr" defTabSz="610979">
              <a:defRPr/>
            </a:pPr>
            <a:endParaRPr lang="en-US" sz="1203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627" name="Freeform 7">
            <a:extLst>
              <a:ext uri="{FF2B5EF4-FFF2-40B4-BE49-F238E27FC236}">
                <a16:creationId xmlns:a16="http://schemas.microsoft.com/office/drawing/2014/main" id="{D14363BC-F1F6-D232-A9C7-4DDBDB15A04A}"/>
              </a:ext>
            </a:extLst>
          </p:cNvPr>
          <p:cNvSpPr>
            <a:spLocks/>
          </p:cNvSpPr>
          <p:nvPr/>
        </p:nvSpPr>
        <p:spPr bwMode="auto">
          <a:xfrm>
            <a:off x="10464781" y="2619508"/>
            <a:ext cx="678344" cy="417270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1104" tIns="30551" rIns="61104" bIns="30551" numCol="1" anchor="t" anchorCtr="0" compatLnSpc="1">
            <a:prstTxWarp prst="textNoShape">
              <a:avLst/>
            </a:prstTxWarp>
          </a:bodyPr>
          <a:lstStyle/>
          <a:p>
            <a:pPr algn="ctr" defTabSz="610979">
              <a:defRPr/>
            </a:pPr>
            <a:endParaRPr lang="en-US" sz="1203" kern="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628" name="City">
            <a:extLst>
              <a:ext uri="{FF2B5EF4-FFF2-40B4-BE49-F238E27FC236}">
                <a16:creationId xmlns:a16="http://schemas.microsoft.com/office/drawing/2014/main" id="{0A70C412-F424-A54E-960E-9B4EB31C5F4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69478" y="1843992"/>
            <a:ext cx="241816" cy="241816"/>
            <a:chOff x="4908" y="666"/>
            <a:chExt cx="188" cy="188"/>
          </a:xfrm>
        </p:grpSpPr>
        <p:sp>
          <p:nvSpPr>
            <p:cNvPr id="629" name="AutoShape 3">
              <a:extLst>
                <a:ext uri="{FF2B5EF4-FFF2-40B4-BE49-F238E27FC236}">
                  <a16:creationId xmlns:a16="http://schemas.microsoft.com/office/drawing/2014/main" id="{06D70BA2-FA23-293E-7A9B-C86E2D178E8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8" y="666"/>
              <a:ext cx="1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30" name="Rectangle 6">
              <a:extLst>
                <a:ext uri="{FF2B5EF4-FFF2-40B4-BE49-F238E27FC236}">
                  <a16:creationId xmlns:a16="http://schemas.microsoft.com/office/drawing/2014/main" id="{049A7FB8-0D13-CDA9-7869-7E26190E7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" y="666"/>
              <a:ext cx="94" cy="1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31" name="Rectangle 7">
              <a:extLst>
                <a:ext uri="{FF2B5EF4-FFF2-40B4-BE49-F238E27FC236}">
                  <a16:creationId xmlns:a16="http://schemas.microsoft.com/office/drawing/2014/main" id="{C76DEE61-2E40-0082-286B-450603252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2" y="760"/>
              <a:ext cx="94" cy="9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32" name="Rectangle 8">
              <a:extLst>
                <a:ext uri="{FF2B5EF4-FFF2-40B4-BE49-F238E27FC236}">
                  <a16:creationId xmlns:a16="http://schemas.microsoft.com/office/drawing/2014/main" id="{72FA1C29-D14E-7550-7FEB-522B59FE9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" y="695"/>
              <a:ext cx="17" cy="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33" name="Rectangle 9">
              <a:extLst>
                <a:ext uri="{FF2B5EF4-FFF2-40B4-BE49-F238E27FC236}">
                  <a16:creationId xmlns:a16="http://schemas.microsoft.com/office/drawing/2014/main" id="{BE0339F8-F1AD-8644-94C4-C6E4CCDEA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1" y="695"/>
              <a:ext cx="18" cy="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34" name="Rectangle 10">
              <a:extLst>
                <a:ext uri="{FF2B5EF4-FFF2-40B4-BE49-F238E27FC236}">
                  <a16:creationId xmlns:a16="http://schemas.microsoft.com/office/drawing/2014/main" id="{855E0F7D-0772-5358-8633-70C06E0BF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" y="725"/>
              <a:ext cx="17" cy="1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35" name="Rectangle 11">
              <a:extLst>
                <a:ext uri="{FF2B5EF4-FFF2-40B4-BE49-F238E27FC236}">
                  <a16:creationId xmlns:a16="http://schemas.microsoft.com/office/drawing/2014/main" id="{2DC689C1-918C-CC8C-9C1C-05E85D9CA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1" y="725"/>
              <a:ext cx="18" cy="1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36" name="Rectangle 12">
              <a:extLst>
                <a:ext uri="{FF2B5EF4-FFF2-40B4-BE49-F238E27FC236}">
                  <a16:creationId xmlns:a16="http://schemas.microsoft.com/office/drawing/2014/main" id="{3F12B108-AB82-EED4-92F9-2828CC016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" y="754"/>
              <a:ext cx="17" cy="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37" name="Rectangle 13">
              <a:extLst>
                <a:ext uri="{FF2B5EF4-FFF2-40B4-BE49-F238E27FC236}">
                  <a16:creationId xmlns:a16="http://schemas.microsoft.com/office/drawing/2014/main" id="{BA904084-E209-D526-6B11-7711E1ABD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1" y="754"/>
              <a:ext cx="18" cy="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38" name="Rectangle 14">
              <a:extLst>
                <a:ext uri="{FF2B5EF4-FFF2-40B4-BE49-F238E27FC236}">
                  <a16:creationId xmlns:a16="http://schemas.microsoft.com/office/drawing/2014/main" id="{134644E5-DAA3-3904-89D9-F03130BEB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" y="783"/>
              <a:ext cx="17" cy="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39" name="Rectangle 15">
              <a:extLst>
                <a:ext uri="{FF2B5EF4-FFF2-40B4-BE49-F238E27FC236}">
                  <a16:creationId xmlns:a16="http://schemas.microsoft.com/office/drawing/2014/main" id="{B87C7ADF-7A53-5207-8B16-0FC54D543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1" y="783"/>
              <a:ext cx="18" cy="1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40" name="Rectangle 16">
              <a:extLst>
                <a:ext uri="{FF2B5EF4-FFF2-40B4-BE49-F238E27FC236}">
                  <a16:creationId xmlns:a16="http://schemas.microsoft.com/office/drawing/2014/main" id="{04569F65-E277-FD25-A8BB-C9ABC601B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" y="830"/>
              <a:ext cx="24" cy="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41" name="Rectangle 17">
              <a:extLst>
                <a:ext uri="{FF2B5EF4-FFF2-40B4-BE49-F238E27FC236}">
                  <a16:creationId xmlns:a16="http://schemas.microsoft.com/office/drawing/2014/main" id="{D0871D3D-2B24-CB5D-2F5D-981D1C875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" y="783"/>
              <a:ext cx="17" cy="18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42" name="Rectangle 18">
              <a:extLst>
                <a:ext uri="{FF2B5EF4-FFF2-40B4-BE49-F238E27FC236}">
                  <a16:creationId xmlns:a16="http://schemas.microsoft.com/office/drawing/2014/main" id="{BD45CCB7-48E9-4021-64CF-695969AA3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5" y="783"/>
              <a:ext cx="18" cy="18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43" name="Rectangle 19">
              <a:extLst>
                <a:ext uri="{FF2B5EF4-FFF2-40B4-BE49-F238E27FC236}">
                  <a16:creationId xmlns:a16="http://schemas.microsoft.com/office/drawing/2014/main" id="{8425822D-0AEE-D8A9-E105-67EDC97B9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7" y="830"/>
              <a:ext cx="24" cy="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44" name="Oval 20">
              <a:extLst>
                <a:ext uri="{FF2B5EF4-FFF2-40B4-BE49-F238E27FC236}">
                  <a16:creationId xmlns:a16="http://schemas.microsoft.com/office/drawing/2014/main" id="{523E5574-CDCE-F2AB-BC35-50BC551C2B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" y="695"/>
              <a:ext cx="35" cy="36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45" name="Freeform 21">
              <a:extLst>
                <a:ext uri="{FF2B5EF4-FFF2-40B4-BE49-F238E27FC236}">
                  <a16:creationId xmlns:a16="http://schemas.microsoft.com/office/drawing/2014/main" id="{DEB350BF-E30B-BA13-F105-84193BF6A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0" y="717"/>
              <a:ext cx="58" cy="14"/>
            </a:xfrm>
            <a:custGeom>
              <a:avLst/>
              <a:gdLst>
                <a:gd name="T0" fmla="*/ 378 w 426"/>
                <a:gd name="T1" fmla="*/ 96 h 96"/>
                <a:gd name="T2" fmla="*/ 48 w 426"/>
                <a:gd name="T3" fmla="*/ 96 h 96"/>
                <a:gd name="T4" fmla="*/ 0 w 426"/>
                <a:gd name="T5" fmla="*/ 48 h 96"/>
                <a:gd name="T6" fmla="*/ 0 w 426"/>
                <a:gd name="T7" fmla="*/ 48 h 96"/>
                <a:gd name="T8" fmla="*/ 48 w 426"/>
                <a:gd name="T9" fmla="*/ 0 h 96"/>
                <a:gd name="T10" fmla="*/ 378 w 426"/>
                <a:gd name="T11" fmla="*/ 0 h 96"/>
                <a:gd name="T12" fmla="*/ 426 w 426"/>
                <a:gd name="T13" fmla="*/ 48 h 96"/>
                <a:gd name="T14" fmla="*/ 426 w 426"/>
                <a:gd name="T15" fmla="*/ 48 h 96"/>
                <a:gd name="T16" fmla="*/ 378 w 426"/>
                <a:gd name="T1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6" h="96">
                  <a:moveTo>
                    <a:pt x="378" y="96"/>
                  </a:moveTo>
                  <a:cubicBezTo>
                    <a:pt x="48" y="96"/>
                    <a:pt x="48" y="96"/>
                    <a:pt x="48" y="96"/>
                  </a:cubicBezTo>
                  <a:cubicBezTo>
                    <a:pt x="21" y="96"/>
                    <a:pt x="0" y="75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378" y="0"/>
                    <a:pt x="378" y="0"/>
                    <a:pt x="378" y="0"/>
                  </a:cubicBezTo>
                  <a:cubicBezTo>
                    <a:pt x="405" y="0"/>
                    <a:pt x="426" y="21"/>
                    <a:pt x="426" y="48"/>
                  </a:cubicBezTo>
                  <a:cubicBezTo>
                    <a:pt x="426" y="48"/>
                    <a:pt x="426" y="48"/>
                    <a:pt x="426" y="48"/>
                  </a:cubicBezTo>
                  <a:cubicBezTo>
                    <a:pt x="426" y="75"/>
                    <a:pt x="405" y="96"/>
                    <a:pt x="378" y="96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46" name="Oval 22">
              <a:extLst>
                <a:ext uri="{FF2B5EF4-FFF2-40B4-BE49-F238E27FC236}">
                  <a16:creationId xmlns:a16="http://schemas.microsoft.com/office/drawing/2014/main" id="{F124D4BB-4A2B-3350-6120-265E9A2EE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9" y="701"/>
              <a:ext cx="24" cy="24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647" name="Freeform 7">
            <a:extLst>
              <a:ext uri="{FF2B5EF4-FFF2-40B4-BE49-F238E27FC236}">
                <a16:creationId xmlns:a16="http://schemas.microsoft.com/office/drawing/2014/main" id="{F99DFDD1-70AD-F5BD-87BE-10928CDFD073}"/>
              </a:ext>
            </a:extLst>
          </p:cNvPr>
          <p:cNvSpPr>
            <a:spLocks/>
          </p:cNvSpPr>
          <p:nvPr/>
        </p:nvSpPr>
        <p:spPr bwMode="auto">
          <a:xfrm>
            <a:off x="7943131" y="1729748"/>
            <a:ext cx="678344" cy="417270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1104" tIns="30551" rIns="61104" bIns="30551" numCol="1" anchor="t" anchorCtr="0" compatLnSpc="1">
            <a:prstTxWarp prst="textNoShape">
              <a:avLst/>
            </a:prstTxWarp>
          </a:bodyPr>
          <a:lstStyle/>
          <a:p>
            <a:pPr algn="ctr" defTabSz="610979">
              <a:defRPr/>
            </a:pPr>
            <a:endParaRPr lang="en-US" sz="1203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648" name="Freeform 7">
            <a:extLst>
              <a:ext uri="{FF2B5EF4-FFF2-40B4-BE49-F238E27FC236}">
                <a16:creationId xmlns:a16="http://schemas.microsoft.com/office/drawing/2014/main" id="{8C7A27E9-8E58-3662-7679-B512DD9281AB}"/>
              </a:ext>
            </a:extLst>
          </p:cNvPr>
          <p:cNvSpPr>
            <a:spLocks/>
          </p:cNvSpPr>
          <p:nvPr/>
        </p:nvSpPr>
        <p:spPr bwMode="auto">
          <a:xfrm>
            <a:off x="5711836" y="1581681"/>
            <a:ext cx="678344" cy="417270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1104" tIns="30551" rIns="61104" bIns="30551" numCol="1" anchor="t" anchorCtr="0" compatLnSpc="1">
            <a:prstTxWarp prst="textNoShape">
              <a:avLst/>
            </a:prstTxWarp>
          </a:bodyPr>
          <a:lstStyle/>
          <a:p>
            <a:pPr algn="ctr" defTabSz="610979">
              <a:defRPr/>
            </a:pPr>
            <a:endParaRPr lang="en-US" sz="1203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649" name="Freeform 7">
            <a:extLst>
              <a:ext uri="{FF2B5EF4-FFF2-40B4-BE49-F238E27FC236}">
                <a16:creationId xmlns:a16="http://schemas.microsoft.com/office/drawing/2014/main" id="{20BF9D6B-D9ED-6B05-D2E7-265E28D992EE}"/>
              </a:ext>
            </a:extLst>
          </p:cNvPr>
          <p:cNvSpPr>
            <a:spLocks/>
          </p:cNvSpPr>
          <p:nvPr/>
        </p:nvSpPr>
        <p:spPr bwMode="auto">
          <a:xfrm>
            <a:off x="4003120" y="5091845"/>
            <a:ext cx="678344" cy="417270"/>
          </a:xfrm>
          <a:custGeom>
            <a:avLst/>
            <a:gdLst>
              <a:gd name="T0" fmla="*/ 984 w 1109"/>
              <a:gd name="T1" fmla="*/ 426 h 682"/>
              <a:gd name="T2" fmla="*/ 982 w 1109"/>
              <a:gd name="T3" fmla="*/ 426 h 682"/>
              <a:gd name="T4" fmla="*/ 998 w 1109"/>
              <a:gd name="T5" fmla="*/ 341 h 682"/>
              <a:gd name="T6" fmla="*/ 776 w 1109"/>
              <a:gd name="T7" fmla="*/ 113 h 682"/>
              <a:gd name="T8" fmla="*/ 702 w 1109"/>
              <a:gd name="T9" fmla="*/ 127 h 682"/>
              <a:gd name="T10" fmla="*/ 443 w 1109"/>
              <a:gd name="T11" fmla="*/ 0 h 682"/>
              <a:gd name="T12" fmla="*/ 110 w 1109"/>
              <a:gd name="T13" fmla="*/ 341 h 682"/>
              <a:gd name="T14" fmla="*/ 121 w 1109"/>
              <a:gd name="T15" fmla="*/ 426 h 682"/>
              <a:gd name="T16" fmla="*/ 0 w 1109"/>
              <a:gd name="T17" fmla="*/ 554 h 682"/>
              <a:gd name="T18" fmla="*/ 124 w 1109"/>
              <a:gd name="T19" fmla="*/ 682 h 682"/>
              <a:gd name="T20" fmla="*/ 984 w 1109"/>
              <a:gd name="T21" fmla="*/ 682 h 682"/>
              <a:gd name="T22" fmla="*/ 1109 w 1109"/>
              <a:gd name="T23" fmla="*/ 554 h 682"/>
              <a:gd name="T24" fmla="*/ 984 w 1109"/>
              <a:gd name="T25" fmla="*/ 426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09" h="682">
                <a:moveTo>
                  <a:pt x="984" y="426"/>
                </a:moveTo>
                <a:cubicBezTo>
                  <a:pt x="982" y="426"/>
                  <a:pt x="982" y="426"/>
                  <a:pt x="982" y="426"/>
                </a:cubicBezTo>
                <a:cubicBezTo>
                  <a:pt x="992" y="400"/>
                  <a:pt x="998" y="371"/>
                  <a:pt x="998" y="341"/>
                </a:cubicBezTo>
                <a:cubicBezTo>
                  <a:pt x="998" y="215"/>
                  <a:pt x="899" y="113"/>
                  <a:pt x="776" y="113"/>
                </a:cubicBezTo>
                <a:cubicBezTo>
                  <a:pt x="750" y="113"/>
                  <a:pt x="725" y="118"/>
                  <a:pt x="702" y="127"/>
                </a:cubicBezTo>
                <a:cubicBezTo>
                  <a:pt x="641" y="49"/>
                  <a:pt x="548" y="0"/>
                  <a:pt x="443" y="0"/>
                </a:cubicBezTo>
                <a:cubicBezTo>
                  <a:pt x="259" y="0"/>
                  <a:pt x="110" y="152"/>
                  <a:pt x="110" y="341"/>
                </a:cubicBezTo>
                <a:cubicBezTo>
                  <a:pt x="110" y="370"/>
                  <a:pt x="115" y="399"/>
                  <a:pt x="121" y="426"/>
                </a:cubicBezTo>
                <a:cubicBezTo>
                  <a:pt x="54" y="428"/>
                  <a:pt x="0" y="484"/>
                  <a:pt x="0" y="554"/>
                </a:cubicBezTo>
                <a:cubicBezTo>
                  <a:pt x="0" y="625"/>
                  <a:pt x="55" y="682"/>
                  <a:pt x="124" y="682"/>
                </a:cubicBezTo>
                <a:cubicBezTo>
                  <a:pt x="984" y="682"/>
                  <a:pt x="984" y="682"/>
                  <a:pt x="984" y="682"/>
                </a:cubicBezTo>
                <a:cubicBezTo>
                  <a:pt x="1053" y="682"/>
                  <a:pt x="1109" y="625"/>
                  <a:pt x="1109" y="554"/>
                </a:cubicBezTo>
                <a:cubicBezTo>
                  <a:pt x="1109" y="483"/>
                  <a:pt x="1053" y="426"/>
                  <a:pt x="984" y="426"/>
                </a:cubicBez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61104" tIns="30551" rIns="61104" bIns="30551" numCol="1" anchor="t" anchorCtr="0" compatLnSpc="1">
            <a:prstTxWarp prst="textNoShape">
              <a:avLst/>
            </a:prstTxWarp>
          </a:bodyPr>
          <a:lstStyle/>
          <a:p>
            <a:pPr algn="ctr" defTabSz="610979">
              <a:defRPr/>
            </a:pPr>
            <a:endParaRPr lang="en-US" sz="1203" kern="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650" name="Group 649">
            <a:extLst>
              <a:ext uri="{FF2B5EF4-FFF2-40B4-BE49-F238E27FC236}">
                <a16:creationId xmlns:a16="http://schemas.microsoft.com/office/drawing/2014/main" id="{33C9260B-9CF4-4ED3-A0AA-B3BE15CD01D9}"/>
              </a:ext>
            </a:extLst>
          </p:cNvPr>
          <p:cNvGrpSpPr/>
          <p:nvPr/>
        </p:nvGrpSpPr>
        <p:grpSpPr>
          <a:xfrm>
            <a:off x="1561749" y="4565784"/>
            <a:ext cx="421419" cy="194475"/>
            <a:chOff x="1540040" y="3614851"/>
            <a:chExt cx="1417812" cy="654290"/>
          </a:xfrm>
        </p:grpSpPr>
        <p:grpSp>
          <p:nvGrpSpPr>
            <p:cNvPr id="651" name="Graphic 653">
              <a:extLst>
                <a:ext uri="{FF2B5EF4-FFF2-40B4-BE49-F238E27FC236}">
                  <a16:creationId xmlns:a16="http://schemas.microsoft.com/office/drawing/2014/main" id="{24BC85B5-2ED9-3A24-BC31-CE7E63B39B3E}"/>
                </a:ext>
              </a:extLst>
            </p:cNvPr>
            <p:cNvGrpSpPr/>
            <p:nvPr/>
          </p:nvGrpSpPr>
          <p:grpSpPr>
            <a:xfrm>
              <a:off x="1540040" y="3614851"/>
              <a:ext cx="489653" cy="247086"/>
              <a:chOff x="1718244" y="3581870"/>
              <a:chExt cx="489653" cy="247086"/>
            </a:xfrm>
            <a:solidFill>
              <a:schemeClr val="accent1"/>
            </a:solidFill>
          </p:grpSpPr>
          <p:grpSp>
            <p:nvGrpSpPr>
              <p:cNvPr id="664" name="Graphic 653">
                <a:extLst>
                  <a:ext uri="{FF2B5EF4-FFF2-40B4-BE49-F238E27FC236}">
                    <a16:creationId xmlns:a16="http://schemas.microsoft.com/office/drawing/2014/main" id="{C26A4163-E272-6C48-CD29-D6693B6E6DEF}"/>
                  </a:ext>
                </a:extLst>
              </p:cNvPr>
              <p:cNvGrpSpPr/>
              <p:nvPr/>
            </p:nvGrpSpPr>
            <p:grpSpPr>
              <a:xfrm>
                <a:off x="1718244" y="3581870"/>
                <a:ext cx="105464" cy="241060"/>
                <a:chOff x="1718244" y="3581870"/>
                <a:chExt cx="105464" cy="241060"/>
              </a:xfrm>
              <a:solidFill>
                <a:schemeClr val="accent1"/>
              </a:solidFill>
            </p:grpSpPr>
            <p:sp>
              <p:nvSpPr>
                <p:cNvPr id="678" name="Freeform: Shape 677">
                  <a:extLst>
                    <a:ext uri="{FF2B5EF4-FFF2-40B4-BE49-F238E27FC236}">
                      <a16:creationId xmlns:a16="http://schemas.microsoft.com/office/drawing/2014/main" id="{DB15C39E-57C4-639C-A896-3929C50403A3}"/>
                    </a:ext>
                  </a:extLst>
                </p:cNvPr>
                <p:cNvSpPr/>
                <p:nvPr/>
              </p:nvSpPr>
              <p:spPr>
                <a:xfrm>
                  <a:off x="1718244" y="3654188"/>
                  <a:ext cx="105464" cy="165729"/>
                </a:xfrm>
                <a:custGeom>
                  <a:avLst/>
                  <a:gdLst>
                    <a:gd name="connsiteX0" fmla="*/ 0 w 105463"/>
                    <a:gd name="connsiteY0" fmla="*/ 179288 h 165728"/>
                    <a:gd name="connsiteX1" fmla="*/ 111490 w 105463"/>
                    <a:gd name="connsiteY1" fmla="*/ 177782 h 165728"/>
                    <a:gd name="connsiteX2" fmla="*/ 102450 w 105463"/>
                    <a:gd name="connsiteY2" fmla="*/ 0 h 165728"/>
                    <a:gd name="connsiteX3" fmla="*/ 10546 w 105463"/>
                    <a:gd name="connsiteY3" fmla="*/ 0 h 165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463" h="165728">
                      <a:moveTo>
                        <a:pt x="0" y="179288"/>
                      </a:moveTo>
                      <a:lnTo>
                        <a:pt x="111490" y="177782"/>
                      </a:lnTo>
                      <a:lnTo>
                        <a:pt x="102450" y="0"/>
                      </a:lnTo>
                      <a:lnTo>
                        <a:pt x="10546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9" name="Freeform: Shape 678">
                  <a:extLst>
                    <a:ext uri="{FF2B5EF4-FFF2-40B4-BE49-F238E27FC236}">
                      <a16:creationId xmlns:a16="http://schemas.microsoft.com/office/drawing/2014/main" id="{8BCB9E61-C278-0FEB-7131-AA45B88F4BAE}"/>
                    </a:ext>
                  </a:extLst>
                </p:cNvPr>
                <p:cNvSpPr/>
                <p:nvPr/>
              </p:nvSpPr>
              <p:spPr>
                <a:xfrm>
                  <a:off x="1728790" y="3581870"/>
                  <a:ext cx="90397" cy="60265"/>
                </a:xfrm>
                <a:custGeom>
                  <a:avLst/>
                  <a:gdLst>
                    <a:gd name="connsiteX0" fmla="*/ 4520 w 90397"/>
                    <a:gd name="connsiteY0" fmla="*/ 0 h 60264"/>
                    <a:gd name="connsiteX1" fmla="*/ 0 w 90397"/>
                    <a:gd name="connsiteY1" fmla="*/ 72318 h 60264"/>
                    <a:gd name="connsiteX2" fmla="*/ 91904 w 90397"/>
                    <a:gd name="connsiteY2" fmla="*/ 72318 h 60264"/>
                    <a:gd name="connsiteX3" fmla="*/ 87384 w 90397"/>
                    <a:gd name="connsiteY3" fmla="*/ 0 h 60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397" h="60264">
                      <a:moveTo>
                        <a:pt x="4520" y="0"/>
                      </a:moveTo>
                      <a:lnTo>
                        <a:pt x="0" y="72318"/>
                      </a:lnTo>
                      <a:lnTo>
                        <a:pt x="91904" y="72318"/>
                      </a:lnTo>
                      <a:lnTo>
                        <a:pt x="87384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665" name="Graphic 653">
                <a:extLst>
                  <a:ext uri="{FF2B5EF4-FFF2-40B4-BE49-F238E27FC236}">
                    <a16:creationId xmlns:a16="http://schemas.microsoft.com/office/drawing/2014/main" id="{ACB1179D-150C-6054-2975-82E3BFAD9BD8}"/>
                  </a:ext>
                </a:extLst>
              </p:cNvPr>
              <p:cNvGrpSpPr/>
              <p:nvPr/>
            </p:nvGrpSpPr>
            <p:grpSpPr>
              <a:xfrm>
                <a:off x="1911092" y="3587896"/>
                <a:ext cx="105464" cy="241060"/>
                <a:chOff x="1911092" y="3587896"/>
                <a:chExt cx="105464" cy="241060"/>
              </a:xfrm>
              <a:solidFill>
                <a:schemeClr val="accent1"/>
              </a:solidFill>
            </p:grpSpPr>
            <p:sp>
              <p:nvSpPr>
                <p:cNvPr id="676" name="Freeform: Shape 675">
                  <a:extLst>
                    <a:ext uri="{FF2B5EF4-FFF2-40B4-BE49-F238E27FC236}">
                      <a16:creationId xmlns:a16="http://schemas.microsoft.com/office/drawing/2014/main" id="{E8C60391-B43B-2BC2-BABC-E12BD75EE3A7}"/>
                    </a:ext>
                  </a:extLst>
                </p:cNvPr>
                <p:cNvSpPr/>
                <p:nvPr/>
              </p:nvSpPr>
              <p:spPr>
                <a:xfrm>
                  <a:off x="1911092" y="3661721"/>
                  <a:ext cx="105464" cy="165729"/>
                </a:xfrm>
                <a:custGeom>
                  <a:avLst/>
                  <a:gdLst>
                    <a:gd name="connsiteX0" fmla="*/ 0 w 105463"/>
                    <a:gd name="connsiteY0" fmla="*/ 177782 h 165728"/>
                    <a:gd name="connsiteX1" fmla="*/ 109984 w 105463"/>
                    <a:gd name="connsiteY1" fmla="*/ 177782 h 165728"/>
                    <a:gd name="connsiteX2" fmla="*/ 100944 w 105463"/>
                    <a:gd name="connsiteY2" fmla="*/ 0 h 165728"/>
                    <a:gd name="connsiteX3" fmla="*/ 9040 w 105463"/>
                    <a:gd name="connsiteY3" fmla="*/ 0 h 165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463" h="165728">
                      <a:moveTo>
                        <a:pt x="0" y="177782"/>
                      </a:moveTo>
                      <a:lnTo>
                        <a:pt x="109984" y="177782"/>
                      </a:lnTo>
                      <a:lnTo>
                        <a:pt x="100944" y="0"/>
                      </a:lnTo>
                      <a:lnTo>
                        <a:pt x="9040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7" name="Freeform: Shape 676">
                  <a:extLst>
                    <a:ext uri="{FF2B5EF4-FFF2-40B4-BE49-F238E27FC236}">
                      <a16:creationId xmlns:a16="http://schemas.microsoft.com/office/drawing/2014/main" id="{A994CEBB-B7C7-AAA1-D619-57A894D9BA13}"/>
                    </a:ext>
                  </a:extLst>
                </p:cNvPr>
                <p:cNvSpPr/>
                <p:nvPr/>
              </p:nvSpPr>
              <p:spPr>
                <a:xfrm>
                  <a:off x="1920132" y="3587896"/>
                  <a:ext cx="90397" cy="60265"/>
                </a:xfrm>
                <a:custGeom>
                  <a:avLst/>
                  <a:gdLst>
                    <a:gd name="connsiteX0" fmla="*/ 4520 w 90397"/>
                    <a:gd name="connsiteY0" fmla="*/ 0 h 60264"/>
                    <a:gd name="connsiteX1" fmla="*/ 0 w 90397"/>
                    <a:gd name="connsiteY1" fmla="*/ 73825 h 60264"/>
                    <a:gd name="connsiteX2" fmla="*/ 91904 w 90397"/>
                    <a:gd name="connsiteY2" fmla="*/ 73825 h 60264"/>
                    <a:gd name="connsiteX3" fmla="*/ 88891 w 90397"/>
                    <a:gd name="connsiteY3" fmla="*/ 0 h 60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397" h="60264">
                      <a:moveTo>
                        <a:pt x="4520" y="0"/>
                      </a:moveTo>
                      <a:lnTo>
                        <a:pt x="0" y="73825"/>
                      </a:lnTo>
                      <a:lnTo>
                        <a:pt x="91904" y="73825"/>
                      </a:lnTo>
                      <a:lnTo>
                        <a:pt x="88891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666" name="Graphic 653">
                <a:extLst>
                  <a:ext uri="{FF2B5EF4-FFF2-40B4-BE49-F238E27FC236}">
                    <a16:creationId xmlns:a16="http://schemas.microsoft.com/office/drawing/2014/main" id="{314DE3BE-FEDB-992B-FAED-435D285A4BED}"/>
                  </a:ext>
                </a:extLst>
              </p:cNvPr>
              <p:cNvGrpSpPr/>
              <p:nvPr/>
            </p:nvGrpSpPr>
            <p:grpSpPr>
              <a:xfrm>
                <a:off x="2102433" y="3584883"/>
                <a:ext cx="105464" cy="241060"/>
                <a:chOff x="2102433" y="3584883"/>
                <a:chExt cx="105464" cy="241060"/>
              </a:xfrm>
              <a:solidFill>
                <a:schemeClr val="accent1"/>
              </a:solidFill>
            </p:grpSpPr>
            <p:sp>
              <p:nvSpPr>
                <p:cNvPr id="674" name="Freeform: Shape 673">
                  <a:extLst>
                    <a:ext uri="{FF2B5EF4-FFF2-40B4-BE49-F238E27FC236}">
                      <a16:creationId xmlns:a16="http://schemas.microsoft.com/office/drawing/2014/main" id="{00D5EBF6-C792-2E54-F56E-6EAE2D8B03F7}"/>
                    </a:ext>
                  </a:extLst>
                </p:cNvPr>
                <p:cNvSpPr/>
                <p:nvPr/>
              </p:nvSpPr>
              <p:spPr>
                <a:xfrm>
                  <a:off x="2102433" y="3657201"/>
                  <a:ext cx="105464" cy="165729"/>
                </a:xfrm>
                <a:custGeom>
                  <a:avLst/>
                  <a:gdLst>
                    <a:gd name="connsiteX0" fmla="*/ 0 w 105463"/>
                    <a:gd name="connsiteY0" fmla="*/ 179288 h 165728"/>
                    <a:gd name="connsiteX1" fmla="*/ 111490 w 105463"/>
                    <a:gd name="connsiteY1" fmla="*/ 177782 h 165728"/>
                    <a:gd name="connsiteX2" fmla="*/ 102450 w 105463"/>
                    <a:gd name="connsiteY2" fmla="*/ 0 h 165728"/>
                    <a:gd name="connsiteX3" fmla="*/ 10546 w 105463"/>
                    <a:gd name="connsiteY3" fmla="*/ 0 h 165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463" h="165728">
                      <a:moveTo>
                        <a:pt x="0" y="179288"/>
                      </a:moveTo>
                      <a:lnTo>
                        <a:pt x="111490" y="177782"/>
                      </a:lnTo>
                      <a:lnTo>
                        <a:pt x="102450" y="0"/>
                      </a:lnTo>
                      <a:lnTo>
                        <a:pt x="10546" y="0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75" name="Freeform: Shape 674">
                  <a:extLst>
                    <a:ext uri="{FF2B5EF4-FFF2-40B4-BE49-F238E27FC236}">
                      <a16:creationId xmlns:a16="http://schemas.microsoft.com/office/drawing/2014/main" id="{AEE2455A-F2D8-F485-A90B-3B5AD25F0DFA}"/>
                    </a:ext>
                  </a:extLst>
                </p:cNvPr>
                <p:cNvSpPr/>
                <p:nvPr/>
              </p:nvSpPr>
              <p:spPr>
                <a:xfrm>
                  <a:off x="2112980" y="3584883"/>
                  <a:ext cx="90397" cy="60265"/>
                </a:xfrm>
                <a:custGeom>
                  <a:avLst/>
                  <a:gdLst>
                    <a:gd name="connsiteX0" fmla="*/ 4520 w 90397"/>
                    <a:gd name="connsiteY0" fmla="*/ 0 h 60264"/>
                    <a:gd name="connsiteX1" fmla="*/ 0 w 90397"/>
                    <a:gd name="connsiteY1" fmla="*/ 72318 h 60264"/>
                    <a:gd name="connsiteX2" fmla="*/ 91904 w 90397"/>
                    <a:gd name="connsiteY2" fmla="*/ 72318 h 60264"/>
                    <a:gd name="connsiteX3" fmla="*/ 87384 w 90397"/>
                    <a:gd name="connsiteY3" fmla="*/ 0 h 60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397" h="60264">
                      <a:moveTo>
                        <a:pt x="4520" y="0"/>
                      </a:moveTo>
                      <a:lnTo>
                        <a:pt x="0" y="72318"/>
                      </a:lnTo>
                      <a:lnTo>
                        <a:pt x="91904" y="72318"/>
                      </a:lnTo>
                      <a:lnTo>
                        <a:pt x="87384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2651AB43-6F89-FBD8-1A8E-F3BA30F4960F}"/>
                  </a:ext>
                </a:extLst>
              </p:cNvPr>
              <p:cNvSpPr/>
              <p:nvPr/>
            </p:nvSpPr>
            <p:spPr>
              <a:xfrm>
                <a:off x="1597714" y="3831970"/>
                <a:ext cx="572517" cy="301325"/>
              </a:xfrm>
              <a:custGeom>
                <a:avLst/>
                <a:gdLst>
                  <a:gd name="connsiteX0" fmla="*/ 0 w 572517"/>
                  <a:gd name="connsiteY0" fmla="*/ 0 h 301324"/>
                  <a:gd name="connsiteX1" fmla="*/ 0 w 572517"/>
                  <a:gd name="connsiteY1" fmla="*/ 316391 h 301324"/>
                  <a:gd name="connsiteX2" fmla="*/ 233527 w 572517"/>
                  <a:gd name="connsiteY2" fmla="*/ 316391 h 301324"/>
                  <a:gd name="connsiteX3" fmla="*/ 233527 w 572517"/>
                  <a:gd name="connsiteY3" fmla="*/ 212434 h 301324"/>
                  <a:gd name="connsiteX4" fmla="*/ 349537 w 572517"/>
                  <a:gd name="connsiteY4" fmla="*/ 212434 h 301324"/>
                  <a:gd name="connsiteX5" fmla="*/ 349537 w 572517"/>
                  <a:gd name="connsiteY5" fmla="*/ 316391 h 301324"/>
                  <a:gd name="connsiteX6" fmla="*/ 584570 w 572517"/>
                  <a:gd name="connsiteY6" fmla="*/ 316391 h 301324"/>
                  <a:gd name="connsiteX7" fmla="*/ 584570 w 572517"/>
                  <a:gd name="connsiteY7" fmla="*/ 0 h 30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2517" h="301324">
                    <a:moveTo>
                      <a:pt x="0" y="0"/>
                    </a:moveTo>
                    <a:lnTo>
                      <a:pt x="0" y="316391"/>
                    </a:lnTo>
                    <a:lnTo>
                      <a:pt x="233527" y="316391"/>
                    </a:lnTo>
                    <a:lnTo>
                      <a:pt x="233527" y="212434"/>
                    </a:lnTo>
                    <a:lnTo>
                      <a:pt x="349537" y="212434"/>
                    </a:lnTo>
                    <a:lnTo>
                      <a:pt x="349537" y="316391"/>
                    </a:lnTo>
                    <a:lnTo>
                      <a:pt x="584570" y="316391"/>
                    </a:lnTo>
                    <a:lnTo>
                      <a:pt x="58457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B6EB0B4E-02BC-2558-87BF-50609CA7BF87}"/>
                  </a:ext>
                </a:extLst>
              </p:cNvPr>
              <p:cNvSpPr/>
              <p:nvPr/>
            </p:nvSpPr>
            <p:spPr>
              <a:xfrm>
                <a:off x="1686605" y="3919354"/>
                <a:ext cx="30132" cy="30132"/>
              </a:xfrm>
              <a:custGeom>
                <a:avLst/>
                <a:gdLst>
                  <a:gd name="connsiteX0" fmla="*/ 0 w 30132"/>
                  <a:gd name="connsiteY0" fmla="*/ 0 h 30132"/>
                  <a:gd name="connsiteX1" fmla="*/ 36159 w 30132"/>
                  <a:gd name="connsiteY1" fmla="*/ 0 h 30132"/>
                  <a:gd name="connsiteX2" fmla="*/ 36159 w 30132"/>
                  <a:gd name="connsiteY2" fmla="*/ 36159 h 30132"/>
                  <a:gd name="connsiteX3" fmla="*/ 0 w 30132"/>
                  <a:gd name="connsiteY3" fmla="*/ 36159 h 3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32" h="30132">
                    <a:moveTo>
                      <a:pt x="0" y="0"/>
                    </a:moveTo>
                    <a:lnTo>
                      <a:pt x="36159" y="0"/>
                    </a:lnTo>
                    <a:lnTo>
                      <a:pt x="36159" y="36159"/>
                    </a:lnTo>
                    <a:lnTo>
                      <a:pt x="0" y="36159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84BBA04A-F28C-C2CD-E959-CDC6AF3A22E0}"/>
                  </a:ext>
                </a:extLst>
              </p:cNvPr>
              <p:cNvSpPr/>
              <p:nvPr/>
            </p:nvSpPr>
            <p:spPr>
              <a:xfrm>
                <a:off x="1783029" y="3919354"/>
                <a:ext cx="30132" cy="30132"/>
              </a:xfrm>
              <a:custGeom>
                <a:avLst/>
                <a:gdLst>
                  <a:gd name="connsiteX0" fmla="*/ 0 w 30132"/>
                  <a:gd name="connsiteY0" fmla="*/ 0 h 30132"/>
                  <a:gd name="connsiteX1" fmla="*/ 36159 w 30132"/>
                  <a:gd name="connsiteY1" fmla="*/ 0 h 30132"/>
                  <a:gd name="connsiteX2" fmla="*/ 36159 w 30132"/>
                  <a:gd name="connsiteY2" fmla="*/ 36159 h 30132"/>
                  <a:gd name="connsiteX3" fmla="*/ 0 w 30132"/>
                  <a:gd name="connsiteY3" fmla="*/ 36159 h 3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32" h="30132">
                    <a:moveTo>
                      <a:pt x="0" y="0"/>
                    </a:moveTo>
                    <a:lnTo>
                      <a:pt x="36159" y="0"/>
                    </a:lnTo>
                    <a:lnTo>
                      <a:pt x="36159" y="36159"/>
                    </a:lnTo>
                    <a:lnTo>
                      <a:pt x="0" y="36159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F6C86366-1612-A2C8-B743-1F3FD53934EE}"/>
                  </a:ext>
                </a:extLst>
              </p:cNvPr>
              <p:cNvSpPr/>
              <p:nvPr/>
            </p:nvSpPr>
            <p:spPr>
              <a:xfrm>
                <a:off x="1880959" y="3919354"/>
                <a:ext cx="30132" cy="30132"/>
              </a:xfrm>
              <a:custGeom>
                <a:avLst/>
                <a:gdLst>
                  <a:gd name="connsiteX0" fmla="*/ 0 w 30132"/>
                  <a:gd name="connsiteY0" fmla="*/ 0 h 30132"/>
                  <a:gd name="connsiteX1" fmla="*/ 36159 w 30132"/>
                  <a:gd name="connsiteY1" fmla="*/ 0 h 30132"/>
                  <a:gd name="connsiteX2" fmla="*/ 36159 w 30132"/>
                  <a:gd name="connsiteY2" fmla="*/ 36159 h 30132"/>
                  <a:gd name="connsiteX3" fmla="*/ 0 w 30132"/>
                  <a:gd name="connsiteY3" fmla="*/ 36159 h 3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32" h="30132">
                    <a:moveTo>
                      <a:pt x="0" y="0"/>
                    </a:moveTo>
                    <a:lnTo>
                      <a:pt x="36159" y="0"/>
                    </a:lnTo>
                    <a:lnTo>
                      <a:pt x="36159" y="36159"/>
                    </a:lnTo>
                    <a:lnTo>
                      <a:pt x="0" y="36159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98B6E520-26C1-9733-DEAB-F5B626F77D3C}"/>
                  </a:ext>
                </a:extLst>
              </p:cNvPr>
              <p:cNvSpPr/>
              <p:nvPr/>
            </p:nvSpPr>
            <p:spPr>
              <a:xfrm>
                <a:off x="1978890" y="3919354"/>
                <a:ext cx="30132" cy="30132"/>
              </a:xfrm>
              <a:custGeom>
                <a:avLst/>
                <a:gdLst>
                  <a:gd name="connsiteX0" fmla="*/ 0 w 30132"/>
                  <a:gd name="connsiteY0" fmla="*/ 0 h 30132"/>
                  <a:gd name="connsiteX1" fmla="*/ 36159 w 30132"/>
                  <a:gd name="connsiteY1" fmla="*/ 0 h 30132"/>
                  <a:gd name="connsiteX2" fmla="*/ 36159 w 30132"/>
                  <a:gd name="connsiteY2" fmla="*/ 36159 h 30132"/>
                  <a:gd name="connsiteX3" fmla="*/ 0 w 30132"/>
                  <a:gd name="connsiteY3" fmla="*/ 36159 h 3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32" h="30132">
                    <a:moveTo>
                      <a:pt x="0" y="0"/>
                    </a:moveTo>
                    <a:lnTo>
                      <a:pt x="36159" y="0"/>
                    </a:lnTo>
                    <a:lnTo>
                      <a:pt x="36159" y="36159"/>
                    </a:lnTo>
                    <a:lnTo>
                      <a:pt x="0" y="36159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CFABE34A-C4BF-23E9-59E2-CDAEADD26BEE}"/>
                  </a:ext>
                </a:extLst>
              </p:cNvPr>
              <p:cNvSpPr/>
              <p:nvPr/>
            </p:nvSpPr>
            <p:spPr>
              <a:xfrm>
                <a:off x="2076821" y="3919354"/>
                <a:ext cx="30132" cy="30132"/>
              </a:xfrm>
              <a:custGeom>
                <a:avLst/>
                <a:gdLst>
                  <a:gd name="connsiteX0" fmla="*/ 0 w 30132"/>
                  <a:gd name="connsiteY0" fmla="*/ 0 h 30132"/>
                  <a:gd name="connsiteX1" fmla="*/ 36159 w 30132"/>
                  <a:gd name="connsiteY1" fmla="*/ 0 h 30132"/>
                  <a:gd name="connsiteX2" fmla="*/ 36159 w 30132"/>
                  <a:gd name="connsiteY2" fmla="*/ 36159 h 30132"/>
                  <a:gd name="connsiteX3" fmla="*/ 0 w 30132"/>
                  <a:gd name="connsiteY3" fmla="*/ 36159 h 3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32" h="30132">
                    <a:moveTo>
                      <a:pt x="0" y="0"/>
                    </a:moveTo>
                    <a:lnTo>
                      <a:pt x="36159" y="0"/>
                    </a:lnTo>
                    <a:lnTo>
                      <a:pt x="36159" y="36159"/>
                    </a:lnTo>
                    <a:lnTo>
                      <a:pt x="0" y="36159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92D72696-ECE9-95A6-9A29-BEE927DF6358}"/>
                  </a:ext>
                </a:extLst>
              </p:cNvPr>
              <p:cNvSpPr/>
              <p:nvPr/>
            </p:nvSpPr>
            <p:spPr>
              <a:xfrm>
                <a:off x="2180778" y="3830463"/>
                <a:ext cx="150662" cy="316391"/>
              </a:xfrm>
              <a:custGeom>
                <a:avLst/>
                <a:gdLst>
                  <a:gd name="connsiteX0" fmla="*/ 0 w 150662"/>
                  <a:gd name="connsiteY0" fmla="*/ 0 h 316390"/>
                  <a:gd name="connsiteX1" fmla="*/ 153676 w 150662"/>
                  <a:gd name="connsiteY1" fmla="*/ 0 h 316390"/>
                  <a:gd name="connsiteX2" fmla="*/ 153676 w 150662"/>
                  <a:gd name="connsiteY2" fmla="*/ 322418 h 316390"/>
                  <a:gd name="connsiteX3" fmla="*/ 0 w 150662"/>
                  <a:gd name="connsiteY3" fmla="*/ 322418 h 316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662" h="316390">
                    <a:moveTo>
                      <a:pt x="0" y="0"/>
                    </a:moveTo>
                    <a:lnTo>
                      <a:pt x="153676" y="0"/>
                    </a:lnTo>
                    <a:lnTo>
                      <a:pt x="153676" y="322418"/>
                    </a:lnTo>
                    <a:lnTo>
                      <a:pt x="0" y="322418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652" name="Rectangle 189">
              <a:extLst>
                <a:ext uri="{FF2B5EF4-FFF2-40B4-BE49-F238E27FC236}">
                  <a16:creationId xmlns:a16="http://schemas.microsoft.com/office/drawing/2014/main" id="{EC54CA3B-70E9-DC98-9C3F-3A2C721A034E}"/>
                </a:ext>
              </a:extLst>
            </p:cNvPr>
            <p:cNvSpPr/>
            <p:nvPr/>
          </p:nvSpPr>
          <p:spPr bwMode="auto">
            <a:xfrm>
              <a:off x="2032803" y="4013812"/>
              <a:ext cx="820163" cy="255329"/>
            </a:xfrm>
            <a:custGeom>
              <a:avLst/>
              <a:gdLst>
                <a:gd name="connsiteX0" fmla="*/ 0 w 819908"/>
                <a:gd name="connsiteY0" fmla="*/ 0 h 170515"/>
                <a:gd name="connsiteX1" fmla="*/ 819908 w 819908"/>
                <a:gd name="connsiteY1" fmla="*/ 0 h 170515"/>
                <a:gd name="connsiteX2" fmla="*/ 819908 w 819908"/>
                <a:gd name="connsiteY2" fmla="*/ 170515 h 170515"/>
                <a:gd name="connsiteX3" fmla="*/ 0 w 819908"/>
                <a:gd name="connsiteY3" fmla="*/ 170515 h 170515"/>
                <a:gd name="connsiteX4" fmla="*/ 0 w 819908"/>
                <a:gd name="connsiteY4" fmla="*/ 0 h 170515"/>
                <a:gd name="connsiteX0" fmla="*/ 0 w 819908"/>
                <a:gd name="connsiteY0" fmla="*/ 0 h 170515"/>
                <a:gd name="connsiteX1" fmla="*/ 817258 w 819908"/>
                <a:gd name="connsiteY1" fmla="*/ 63610 h 170515"/>
                <a:gd name="connsiteX2" fmla="*/ 819908 w 819908"/>
                <a:gd name="connsiteY2" fmla="*/ 170515 h 170515"/>
                <a:gd name="connsiteX3" fmla="*/ 0 w 819908"/>
                <a:gd name="connsiteY3" fmla="*/ 170515 h 170515"/>
                <a:gd name="connsiteX4" fmla="*/ 0 w 819908"/>
                <a:gd name="connsiteY4" fmla="*/ 0 h 170515"/>
                <a:gd name="connsiteX0" fmla="*/ 0 w 827860"/>
                <a:gd name="connsiteY0" fmla="*/ 0 h 210272"/>
                <a:gd name="connsiteX1" fmla="*/ 817258 w 827860"/>
                <a:gd name="connsiteY1" fmla="*/ 63610 h 210272"/>
                <a:gd name="connsiteX2" fmla="*/ 827860 w 827860"/>
                <a:gd name="connsiteY2" fmla="*/ 210272 h 210272"/>
                <a:gd name="connsiteX3" fmla="*/ 0 w 827860"/>
                <a:gd name="connsiteY3" fmla="*/ 170515 h 210272"/>
                <a:gd name="connsiteX4" fmla="*/ 0 w 827860"/>
                <a:gd name="connsiteY4" fmla="*/ 0 h 210272"/>
                <a:gd name="connsiteX0" fmla="*/ 0 w 819908"/>
                <a:gd name="connsiteY0" fmla="*/ 0 h 255329"/>
                <a:gd name="connsiteX1" fmla="*/ 817258 w 819908"/>
                <a:gd name="connsiteY1" fmla="*/ 63610 h 255329"/>
                <a:gd name="connsiteX2" fmla="*/ 819908 w 819908"/>
                <a:gd name="connsiteY2" fmla="*/ 255329 h 255329"/>
                <a:gd name="connsiteX3" fmla="*/ 0 w 819908"/>
                <a:gd name="connsiteY3" fmla="*/ 170515 h 255329"/>
                <a:gd name="connsiteX4" fmla="*/ 0 w 819908"/>
                <a:gd name="connsiteY4" fmla="*/ 0 h 255329"/>
                <a:gd name="connsiteX0" fmla="*/ 0 w 820163"/>
                <a:gd name="connsiteY0" fmla="*/ 0 h 255329"/>
                <a:gd name="connsiteX1" fmla="*/ 819909 w 820163"/>
                <a:gd name="connsiteY1" fmla="*/ 92765 h 255329"/>
                <a:gd name="connsiteX2" fmla="*/ 819908 w 820163"/>
                <a:gd name="connsiteY2" fmla="*/ 255329 h 255329"/>
                <a:gd name="connsiteX3" fmla="*/ 0 w 820163"/>
                <a:gd name="connsiteY3" fmla="*/ 170515 h 255329"/>
                <a:gd name="connsiteX4" fmla="*/ 0 w 820163"/>
                <a:gd name="connsiteY4" fmla="*/ 0 h 255329"/>
                <a:gd name="connsiteX0" fmla="*/ 0 w 820163"/>
                <a:gd name="connsiteY0" fmla="*/ 0 h 255329"/>
                <a:gd name="connsiteX1" fmla="*/ 819909 w 820163"/>
                <a:gd name="connsiteY1" fmla="*/ 87464 h 255329"/>
                <a:gd name="connsiteX2" fmla="*/ 819908 w 820163"/>
                <a:gd name="connsiteY2" fmla="*/ 255329 h 255329"/>
                <a:gd name="connsiteX3" fmla="*/ 0 w 820163"/>
                <a:gd name="connsiteY3" fmla="*/ 170515 h 255329"/>
                <a:gd name="connsiteX4" fmla="*/ 0 w 820163"/>
                <a:gd name="connsiteY4" fmla="*/ 0 h 255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0163" h="255329">
                  <a:moveTo>
                    <a:pt x="0" y="0"/>
                  </a:moveTo>
                  <a:lnTo>
                    <a:pt x="819909" y="87464"/>
                  </a:lnTo>
                  <a:cubicBezTo>
                    <a:pt x="820792" y="123099"/>
                    <a:pt x="819025" y="219694"/>
                    <a:pt x="819908" y="255329"/>
                  </a:cubicBezTo>
                  <a:lnTo>
                    <a:pt x="0" y="170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49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 err="1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53" name="Rectangle 190">
              <a:extLst>
                <a:ext uri="{FF2B5EF4-FFF2-40B4-BE49-F238E27FC236}">
                  <a16:creationId xmlns:a16="http://schemas.microsoft.com/office/drawing/2014/main" id="{FDBF5AFB-507B-3666-D8E5-AD53ED216086}"/>
                </a:ext>
              </a:extLst>
            </p:cNvPr>
            <p:cNvSpPr/>
            <p:nvPr/>
          </p:nvSpPr>
          <p:spPr bwMode="auto">
            <a:xfrm>
              <a:off x="2033622" y="4003757"/>
              <a:ext cx="814042" cy="96541"/>
            </a:xfrm>
            <a:custGeom>
              <a:avLst/>
              <a:gdLst>
                <a:gd name="connsiteX0" fmla="*/ 0 w 800788"/>
                <a:gd name="connsiteY0" fmla="*/ 0 h 149550"/>
                <a:gd name="connsiteX1" fmla="*/ 800788 w 800788"/>
                <a:gd name="connsiteY1" fmla="*/ 0 h 149550"/>
                <a:gd name="connsiteX2" fmla="*/ 800788 w 800788"/>
                <a:gd name="connsiteY2" fmla="*/ 149550 h 149550"/>
                <a:gd name="connsiteX3" fmla="*/ 0 w 800788"/>
                <a:gd name="connsiteY3" fmla="*/ 149550 h 149550"/>
                <a:gd name="connsiteX4" fmla="*/ 0 w 800788"/>
                <a:gd name="connsiteY4" fmla="*/ 0 h 149550"/>
                <a:gd name="connsiteX0" fmla="*/ 98066 w 800788"/>
                <a:gd name="connsiteY0" fmla="*/ 13252 h 149550"/>
                <a:gd name="connsiteX1" fmla="*/ 800788 w 800788"/>
                <a:gd name="connsiteY1" fmla="*/ 0 h 149550"/>
                <a:gd name="connsiteX2" fmla="*/ 800788 w 800788"/>
                <a:gd name="connsiteY2" fmla="*/ 149550 h 149550"/>
                <a:gd name="connsiteX3" fmla="*/ 0 w 800788"/>
                <a:gd name="connsiteY3" fmla="*/ 149550 h 149550"/>
                <a:gd name="connsiteX4" fmla="*/ 98066 w 800788"/>
                <a:gd name="connsiteY4" fmla="*/ 13252 h 149550"/>
                <a:gd name="connsiteX0" fmla="*/ 106018 w 808740"/>
                <a:gd name="connsiteY0" fmla="*/ 13252 h 149550"/>
                <a:gd name="connsiteX1" fmla="*/ 808740 w 808740"/>
                <a:gd name="connsiteY1" fmla="*/ 0 h 149550"/>
                <a:gd name="connsiteX2" fmla="*/ 808740 w 808740"/>
                <a:gd name="connsiteY2" fmla="*/ 149550 h 149550"/>
                <a:gd name="connsiteX3" fmla="*/ 0 w 808740"/>
                <a:gd name="connsiteY3" fmla="*/ 14378 h 149550"/>
                <a:gd name="connsiteX4" fmla="*/ 106018 w 808740"/>
                <a:gd name="connsiteY4" fmla="*/ 13252 h 149550"/>
                <a:gd name="connsiteX0" fmla="*/ 106018 w 808740"/>
                <a:gd name="connsiteY0" fmla="*/ 13252 h 72687"/>
                <a:gd name="connsiteX1" fmla="*/ 808740 w 808740"/>
                <a:gd name="connsiteY1" fmla="*/ 0 h 72687"/>
                <a:gd name="connsiteX2" fmla="*/ 747780 w 808740"/>
                <a:gd name="connsiteY2" fmla="*/ 72687 h 72687"/>
                <a:gd name="connsiteX3" fmla="*/ 0 w 808740"/>
                <a:gd name="connsiteY3" fmla="*/ 14378 h 72687"/>
                <a:gd name="connsiteX4" fmla="*/ 106018 w 808740"/>
                <a:gd name="connsiteY4" fmla="*/ 13252 h 72687"/>
                <a:gd name="connsiteX0" fmla="*/ 106018 w 808740"/>
                <a:gd name="connsiteY0" fmla="*/ 13252 h 117744"/>
                <a:gd name="connsiteX1" fmla="*/ 808740 w 808740"/>
                <a:gd name="connsiteY1" fmla="*/ 0 h 117744"/>
                <a:gd name="connsiteX2" fmla="*/ 803439 w 808740"/>
                <a:gd name="connsiteY2" fmla="*/ 117744 h 117744"/>
                <a:gd name="connsiteX3" fmla="*/ 0 w 808740"/>
                <a:gd name="connsiteY3" fmla="*/ 14378 h 117744"/>
                <a:gd name="connsiteX4" fmla="*/ 106018 w 808740"/>
                <a:gd name="connsiteY4" fmla="*/ 13252 h 117744"/>
                <a:gd name="connsiteX0" fmla="*/ 106018 w 803439"/>
                <a:gd name="connsiteY0" fmla="*/ 0 h 104492"/>
                <a:gd name="connsiteX1" fmla="*/ 803439 w 803439"/>
                <a:gd name="connsiteY1" fmla="*/ 47708 h 104492"/>
                <a:gd name="connsiteX2" fmla="*/ 803439 w 803439"/>
                <a:gd name="connsiteY2" fmla="*/ 104492 h 104492"/>
                <a:gd name="connsiteX3" fmla="*/ 0 w 803439"/>
                <a:gd name="connsiteY3" fmla="*/ 1126 h 104492"/>
                <a:gd name="connsiteX4" fmla="*/ 106018 w 803439"/>
                <a:gd name="connsiteY4" fmla="*/ 0 h 104492"/>
                <a:gd name="connsiteX0" fmla="*/ 113970 w 811391"/>
                <a:gd name="connsiteY0" fmla="*/ 0 h 104492"/>
                <a:gd name="connsiteX1" fmla="*/ 811391 w 811391"/>
                <a:gd name="connsiteY1" fmla="*/ 47708 h 104492"/>
                <a:gd name="connsiteX2" fmla="*/ 811391 w 811391"/>
                <a:gd name="connsiteY2" fmla="*/ 104492 h 104492"/>
                <a:gd name="connsiteX3" fmla="*/ 0 w 811391"/>
                <a:gd name="connsiteY3" fmla="*/ 3777 h 104492"/>
                <a:gd name="connsiteX4" fmla="*/ 113970 w 811391"/>
                <a:gd name="connsiteY4" fmla="*/ 0 h 104492"/>
                <a:gd name="connsiteX0" fmla="*/ 116621 w 814042"/>
                <a:gd name="connsiteY0" fmla="*/ 0 h 104492"/>
                <a:gd name="connsiteX1" fmla="*/ 814042 w 814042"/>
                <a:gd name="connsiteY1" fmla="*/ 47708 h 104492"/>
                <a:gd name="connsiteX2" fmla="*/ 814042 w 814042"/>
                <a:gd name="connsiteY2" fmla="*/ 104492 h 104492"/>
                <a:gd name="connsiteX3" fmla="*/ 0 w 814042"/>
                <a:gd name="connsiteY3" fmla="*/ 11728 h 104492"/>
                <a:gd name="connsiteX4" fmla="*/ 116621 w 814042"/>
                <a:gd name="connsiteY4" fmla="*/ 0 h 104492"/>
                <a:gd name="connsiteX0" fmla="*/ 116621 w 814042"/>
                <a:gd name="connsiteY0" fmla="*/ 0 h 104492"/>
                <a:gd name="connsiteX1" fmla="*/ 814042 w 814042"/>
                <a:gd name="connsiteY1" fmla="*/ 50359 h 104492"/>
                <a:gd name="connsiteX2" fmla="*/ 814042 w 814042"/>
                <a:gd name="connsiteY2" fmla="*/ 104492 h 104492"/>
                <a:gd name="connsiteX3" fmla="*/ 0 w 814042"/>
                <a:gd name="connsiteY3" fmla="*/ 11728 h 104492"/>
                <a:gd name="connsiteX4" fmla="*/ 116621 w 814042"/>
                <a:gd name="connsiteY4" fmla="*/ 0 h 104492"/>
                <a:gd name="connsiteX0" fmla="*/ 116621 w 814042"/>
                <a:gd name="connsiteY0" fmla="*/ 0 h 96541"/>
                <a:gd name="connsiteX1" fmla="*/ 814042 w 814042"/>
                <a:gd name="connsiteY1" fmla="*/ 50359 h 96541"/>
                <a:gd name="connsiteX2" fmla="*/ 814042 w 814042"/>
                <a:gd name="connsiteY2" fmla="*/ 96541 h 96541"/>
                <a:gd name="connsiteX3" fmla="*/ 0 w 814042"/>
                <a:gd name="connsiteY3" fmla="*/ 11728 h 96541"/>
                <a:gd name="connsiteX4" fmla="*/ 116621 w 814042"/>
                <a:gd name="connsiteY4" fmla="*/ 0 h 9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042" h="96541">
                  <a:moveTo>
                    <a:pt x="116621" y="0"/>
                  </a:moveTo>
                  <a:lnTo>
                    <a:pt x="814042" y="50359"/>
                  </a:lnTo>
                  <a:lnTo>
                    <a:pt x="814042" y="96541"/>
                  </a:lnTo>
                  <a:lnTo>
                    <a:pt x="0" y="11728"/>
                  </a:lnTo>
                  <a:lnTo>
                    <a:pt x="116621" y="0"/>
                  </a:lnTo>
                  <a:close/>
                </a:path>
              </a:pathLst>
            </a:custGeom>
            <a:solidFill>
              <a:schemeClr val="tx1"/>
            </a:solidFill>
            <a:ln w="149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 err="1">
                <a:solidFill>
                  <a:srgbClr val="000000"/>
                </a:solidFill>
                <a:latin typeface="Segoe UI"/>
              </a:endParaRPr>
            </a:p>
          </p:txBody>
        </p:sp>
        <p:grpSp>
          <p:nvGrpSpPr>
            <p:cNvPr id="654" name="Group 653">
              <a:extLst>
                <a:ext uri="{FF2B5EF4-FFF2-40B4-BE49-F238E27FC236}">
                  <a16:creationId xmlns:a16="http://schemas.microsoft.com/office/drawing/2014/main" id="{3BE451C9-66D4-A0B1-090E-D48261D4D558}"/>
                </a:ext>
              </a:extLst>
            </p:cNvPr>
            <p:cNvGrpSpPr/>
            <p:nvPr/>
          </p:nvGrpSpPr>
          <p:grpSpPr>
            <a:xfrm>
              <a:off x="2539877" y="3700484"/>
              <a:ext cx="417975" cy="553827"/>
              <a:chOff x="2599143" y="3810981"/>
              <a:chExt cx="342799" cy="454219"/>
            </a:xfrm>
          </p:grpSpPr>
          <p:grpSp>
            <p:nvGrpSpPr>
              <p:cNvPr id="656" name="Graphic 176">
                <a:extLst>
                  <a:ext uri="{FF2B5EF4-FFF2-40B4-BE49-F238E27FC236}">
                    <a16:creationId xmlns:a16="http://schemas.microsoft.com/office/drawing/2014/main" id="{D504CFA8-253C-65FE-048A-AD46E06F4AFC}"/>
                  </a:ext>
                </a:extLst>
              </p:cNvPr>
              <p:cNvGrpSpPr/>
              <p:nvPr/>
            </p:nvGrpSpPr>
            <p:grpSpPr>
              <a:xfrm flipH="1">
                <a:off x="2599143" y="3810981"/>
                <a:ext cx="340943" cy="322889"/>
                <a:chOff x="2660264" y="3551443"/>
                <a:chExt cx="340943" cy="322889"/>
              </a:xfrm>
            </p:grpSpPr>
            <p:sp>
              <p:nvSpPr>
                <p:cNvPr id="658" name="Freeform: Shape 657">
                  <a:extLst>
                    <a:ext uri="{FF2B5EF4-FFF2-40B4-BE49-F238E27FC236}">
                      <a16:creationId xmlns:a16="http://schemas.microsoft.com/office/drawing/2014/main" id="{AF008993-A247-9037-EAAB-33DD7971EB84}"/>
                    </a:ext>
                  </a:extLst>
                </p:cNvPr>
                <p:cNvSpPr/>
                <p:nvPr/>
              </p:nvSpPr>
              <p:spPr>
                <a:xfrm rot="15715791">
                  <a:off x="2956686" y="3537388"/>
                  <a:ext cx="28111" cy="56221"/>
                </a:xfrm>
                <a:custGeom>
                  <a:avLst/>
                  <a:gdLst>
                    <a:gd name="connsiteX0" fmla="*/ 37949 w 28110"/>
                    <a:gd name="connsiteY0" fmla="*/ 60438 h 56221"/>
                    <a:gd name="connsiteX1" fmla="*/ 23894 w 28110"/>
                    <a:gd name="connsiteY1" fmla="*/ 60438 h 56221"/>
                    <a:gd name="connsiteX2" fmla="*/ 23894 w 28110"/>
                    <a:gd name="connsiteY2" fmla="*/ 33733 h 56221"/>
                    <a:gd name="connsiteX3" fmla="*/ 0 w 28110"/>
                    <a:gd name="connsiteY3" fmla="*/ 9839 h 56221"/>
                    <a:gd name="connsiteX4" fmla="*/ 9839 w 28110"/>
                    <a:gd name="connsiteY4" fmla="*/ 0 h 56221"/>
                    <a:gd name="connsiteX5" fmla="*/ 37949 w 28110"/>
                    <a:gd name="connsiteY5" fmla="*/ 28111 h 5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10" h="56221">
                      <a:moveTo>
                        <a:pt x="37949" y="60438"/>
                      </a:moveTo>
                      <a:lnTo>
                        <a:pt x="23894" y="60438"/>
                      </a:lnTo>
                      <a:lnTo>
                        <a:pt x="23894" y="33733"/>
                      </a:lnTo>
                      <a:lnTo>
                        <a:pt x="0" y="9839"/>
                      </a:lnTo>
                      <a:lnTo>
                        <a:pt x="9839" y="0"/>
                      </a:lnTo>
                      <a:lnTo>
                        <a:pt x="37949" y="28111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3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59" name="Freeform: Shape 658">
                  <a:extLst>
                    <a:ext uri="{FF2B5EF4-FFF2-40B4-BE49-F238E27FC236}">
                      <a16:creationId xmlns:a16="http://schemas.microsoft.com/office/drawing/2014/main" id="{57B9CFE5-91A6-FC38-8650-4F3581B5A425}"/>
                    </a:ext>
                  </a:extLst>
                </p:cNvPr>
                <p:cNvSpPr/>
                <p:nvPr/>
              </p:nvSpPr>
              <p:spPr>
                <a:xfrm rot="16387879">
                  <a:off x="2959041" y="3603736"/>
                  <a:ext cx="28111" cy="56221"/>
                </a:xfrm>
                <a:custGeom>
                  <a:avLst/>
                  <a:gdLst>
                    <a:gd name="connsiteX0" fmla="*/ 14055 w 28110"/>
                    <a:gd name="connsiteY0" fmla="*/ 60438 h 56221"/>
                    <a:gd name="connsiteX1" fmla="*/ 0 w 28110"/>
                    <a:gd name="connsiteY1" fmla="*/ 60438 h 56221"/>
                    <a:gd name="connsiteX2" fmla="*/ 0 w 28110"/>
                    <a:gd name="connsiteY2" fmla="*/ 28111 h 56221"/>
                    <a:gd name="connsiteX3" fmla="*/ 26705 w 28110"/>
                    <a:gd name="connsiteY3" fmla="*/ 0 h 56221"/>
                    <a:gd name="connsiteX4" fmla="*/ 36544 w 28110"/>
                    <a:gd name="connsiteY4" fmla="*/ 9839 h 56221"/>
                    <a:gd name="connsiteX5" fmla="*/ 14055 w 28110"/>
                    <a:gd name="connsiteY5" fmla="*/ 33733 h 56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10" h="56221">
                      <a:moveTo>
                        <a:pt x="14055" y="60438"/>
                      </a:moveTo>
                      <a:lnTo>
                        <a:pt x="0" y="60438"/>
                      </a:lnTo>
                      <a:lnTo>
                        <a:pt x="0" y="28111"/>
                      </a:lnTo>
                      <a:lnTo>
                        <a:pt x="26705" y="0"/>
                      </a:lnTo>
                      <a:lnTo>
                        <a:pt x="36544" y="9839"/>
                      </a:lnTo>
                      <a:lnTo>
                        <a:pt x="14055" y="33733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3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0" name="Freeform: Shape 659">
                  <a:extLst>
                    <a:ext uri="{FF2B5EF4-FFF2-40B4-BE49-F238E27FC236}">
                      <a16:creationId xmlns:a16="http://schemas.microsoft.com/office/drawing/2014/main" id="{ED282213-FC65-4AFC-764B-88889B4A2977}"/>
                    </a:ext>
                  </a:extLst>
                </p:cNvPr>
                <p:cNvSpPr/>
                <p:nvPr/>
              </p:nvSpPr>
              <p:spPr>
                <a:xfrm>
                  <a:off x="2660264" y="3691613"/>
                  <a:ext cx="98387" cy="182719"/>
                </a:xfrm>
                <a:custGeom>
                  <a:avLst/>
                  <a:gdLst>
                    <a:gd name="connsiteX0" fmla="*/ 49194 w 98387"/>
                    <a:gd name="connsiteY0" fmla="*/ 0 h 182719"/>
                    <a:gd name="connsiteX1" fmla="*/ 0 w 98387"/>
                    <a:gd name="connsiteY1" fmla="*/ 49194 h 182719"/>
                    <a:gd name="connsiteX2" fmla="*/ 0 w 98387"/>
                    <a:gd name="connsiteY2" fmla="*/ 188341 h 182719"/>
                    <a:gd name="connsiteX3" fmla="*/ 99793 w 98387"/>
                    <a:gd name="connsiteY3" fmla="*/ 188341 h 182719"/>
                    <a:gd name="connsiteX4" fmla="*/ 99793 w 98387"/>
                    <a:gd name="connsiteY4" fmla="*/ 49194 h 182719"/>
                    <a:gd name="connsiteX5" fmla="*/ 49194 w 98387"/>
                    <a:gd name="connsiteY5" fmla="*/ 0 h 182719"/>
                    <a:gd name="connsiteX6" fmla="*/ 49194 w 98387"/>
                    <a:gd name="connsiteY6" fmla="*/ 0 h 182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387" h="182719">
                      <a:moveTo>
                        <a:pt x="49194" y="0"/>
                      </a:moveTo>
                      <a:cubicBezTo>
                        <a:pt x="21083" y="0"/>
                        <a:pt x="0" y="22489"/>
                        <a:pt x="0" y="49194"/>
                      </a:cubicBezTo>
                      <a:cubicBezTo>
                        <a:pt x="0" y="188341"/>
                        <a:pt x="0" y="188341"/>
                        <a:pt x="0" y="188341"/>
                      </a:cubicBezTo>
                      <a:cubicBezTo>
                        <a:pt x="99793" y="188341"/>
                        <a:pt x="99793" y="188341"/>
                        <a:pt x="99793" y="188341"/>
                      </a:cubicBezTo>
                      <a:cubicBezTo>
                        <a:pt x="99793" y="49194"/>
                        <a:pt x="99793" y="49194"/>
                        <a:pt x="99793" y="49194"/>
                      </a:cubicBezTo>
                      <a:cubicBezTo>
                        <a:pt x="99793" y="22489"/>
                        <a:pt x="77304" y="0"/>
                        <a:pt x="49194" y="0"/>
                      </a:cubicBezTo>
                      <a:lnTo>
                        <a:pt x="4919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1" name="Freeform: Shape 660">
                  <a:extLst>
                    <a:ext uri="{FF2B5EF4-FFF2-40B4-BE49-F238E27FC236}">
                      <a16:creationId xmlns:a16="http://schemas.microsoft.com/office/drawing/2014/main" id="{3210762D-96CE-60A7-39E8-F29D146177DF}"/>
                    </a:ext>
                  </a:extLst>
                </p:cNvPr>
                <p:cNvSpPr/>
                <p:nvPr/>
              </p:nvSpPr>
              <p:spPr>
                <a:xfrm>
                  <a:off x="2873905" y="3716913"/>
                  <a:ext cx="28111" cy="14055"/>
                </a:xfrm>
                <a:custGeom>
                  <a:avLst/>
                  <a:gdLst>
                    <a:gd name="connsiteX0" fmla="*/ 0 w 28110"/>
                    <a:gd name="connsiteY0" fmla="*/ 15461 h 14055"/>
                    <a:gd name="connsiteX1" fmla="*/ 36544 w 28110"/>
                    <a:gd name="connsiteY1" fmla="*/ 0 h 14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110" h="14055">
                      <a:moveTo>
                        <a:pt x="0" y="15461"/>
                      </a:moveTo>
                      <a:cubicBezTo>
                        <a:pt x="36544" y="0"/>
                        <a:pt x="36544" y="0"/>
                        <a:pt x="36544" y="0"/>
                      </a:cubicBezTo>
                    </a:path>
                  </a:pathLst>
                </a:custGeom>
                <a:solidFill>
                  <a:schemeClr val="tx2"/>
                </a:solidFill>
                <a:ln w="13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2" name="Freeform: Shape 661">
                  <a:extLst>
                    <a:ext uri="{FF2B5EF4-FFF2-40B4-BE49-F238E27FC236}">
                      <a16:creationId xmlns:a16="http://schemas.microsoft.com/office/drawing/2014/main" id="{DC2D7C53-0DB5-E5C7-3969-6F67DC569788}"/>
                    </a:ext>
                  </a:extLst>
                </p:cNvPr>
                <p:cNvSpPr/>
                <p:nvPr/>
              </p:nvSpPr>
              <p:spPr>
                <a:xfrm>
                  <a:off x="2710863" y="3583387"/>
                  <a:ext cx="140554" cy="140553"/>
                </a:xfrm>
                <a:custGeom>
                  <a:avLst/>
                  <a:gdLst>
                    <a:gd name="connsiteX0" fmla="*/ 47788 w 140553"/>
                    <a:gd name="connsiteY0" fmla="*/ 146175 h 140553"/>
                    <a:gd name="connsiteX1" fmla="*/ 140554 w 140553"/>
                    <a:gd name="connsiteY1" fmla="*/ 50599 h 140553"/>
                    <a:gd name="connsiteX2" fmla="*/ 140554 w 140553"/>
                    <a:gd name="connsiteY2" fmla="*/ 8433 h 140553"/>
                    <a:gd name="connsiteX3" fmla="*/ 98387 w 140553"/>
                    <a:gd name="connsiteY3" fmla="*/ 8433 h 140553"/>
                    <a:gd name="connsiteX4" fmla="*/ 0 w 140553"/>
                    <a:gd name="connsiteY4" fmla="*/ 108226 h 1405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553" h="140553">
                      <a:moveTo>
                        <a:pt x="47788" y="146175"/>
                      </a:moveTo>
                      <a:cubicBezTo>
                        <a:pt x="140554" y="50599"/>
                        <a:pt x="140554" y="50599"/>
                        <a:pt x="140554" y="50599"/>
                      </a:cubicBezTo>
                      <a:cubicBezTo>
                        <a:pt x="151798" y="39355"/>
                        <a:pt x="151798" y="19677"/>
                        <a:pt x="140554" y="8433"/>
                      </a:cubicBezTo>
                      <a:cubicBezTo>
                        <a:pt x="129309" y="-2811"/>
                        <a:pt x="109632" y="-2811"/>
                        <a:pt x="98387" y="8433"/>
                      </a:cubicBezTo>
                      <a:cubicBezTo>
                        <a:pt x="0" y="108226"/>
                        <a:pt x="0" y="108226"/>
                        <a:pt x="0" y="108226"/>
                      </a:cubicBezTo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663" name="Freeform: Shape 662">
                  <a:extLst>
                    <a:ext uri="{FF2B5EF4-FFF2-40B4-BE49-F238E27FC236}">
                      <a16:creationId xmlns:a16="http://schemas.microsoft.com/office/drawing/2014/main" id="{1A41C48A-1DA0-C68F-03F6-59BDDE25629F}"/>
                    </a:ext>
                  </a:extLst>
                </p:cNvPr>
                <p:cNvSpPr/>
                <p:nvPr/>
              </p:nvSpPr>
              <p:spPr>
                <a:xfrm rot="17436368">
                  <a:off x="2847320" y="3518191"/>
                  <a:ext cx="84332" cy="154609"/>
                </a:xfrm>
                <a:custGeom>
                  <a:avLst/>
                  <a:gdLst>
                    <a:gd name="connsiteX0" fmla="*/ 0 w 84332"/>
                    <a:gd name="connsiteY0" fmla="*/ 42166 h 154608"/>
                    <a:gd name="connsiteX1" fmla="*/ 47788 w 84332"/>
                    <a:gd name="connsiteY1" fmla="*/ 147581 h 154608"/>
                    <a:gd name="connsiteX2" fmla="*/ 77304 w 84332"/>
                    <a:gd name="connsiteY2" fmla="*/ 156014 h 154608"/>
                    <a:gd name="connsiteX3" fmla="*/ 84332 w 84332"/>
                    <a:gd name="connsiteY3" fmla="*/ 130715 h 154608"/>
                    <a:gd name="connsiteX4" fmla="*/ 23894 w 84332"/>
                    <a:gd name="connsiteY4" fmla="*/ 0 h 154608"/>
                    <a:gd name="connsiteX5" fmla="*/ 0 w 84332"/>
                    <a:gd name="connsiteY5" fmla="*/ 42166 h 154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4332" h="154608">
                      <a:moveTo>
                        <a:pt x="0" y="42166"/>
                      </a:moveTo>
                      <a:lnTo>
                        <a:pt x="47788" y="147581"/>
                      </a:lnTo>
                      <a:cubicBezTo>
                        <a:pt x="52005" y="158825"/>
                        <a:pt x="66060" y="163042"/>
                        <a:pt x="77304" y="156014"/>
                      </a:cubicBezTo>
                      <a:cubicBezTo>
                        <a:pt x="85738" y="150392"/>
                        <a:pt x="88549" y="139148"/>
                        <a:pt x="84332" y="130715"/>
                      </a:cubicBezTo>
                      <a:cubicBezTo>
                        <a:pt x="23894" y="0"/>
                        <a:pt x="23894" y="0"/>
                        <a:pt x="23894" y="0"/>
                      </a:cubicBezTo>
                      <a:lnTo>
                        <a:pt x="0" y="42166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8DB16DAC-1DEA-6508-D090-EF411E710F64}"/>
                  </a:ext>
                </a:extLst>
              </p:cNvPr>
              <p:cNvSpPr/>
              <p:nvPr/>
            </p:nvSpPr>
            <p:spPr>
              <a:xfrm flipH="1">
                <a:off x="2840283" y="4007066"/>
                <a:ext cx="101659" cy="258134"/>
              </a:xfrm>
              <a:custGeom>
                <a:avLst/>
                <a:gdLst>
                  <a:gd name="connsiteX0" fmla="*/ 49194 w 98387"/>
                  <a:gd name="connsiteY0" fmla="*/ 0 h 182719"/>
                  <a:gd name="connsiteX1" fmla="*/ 0 w 98387"/>
                  <a:gd name="connsiteY1" fmla="*/ 49194 h 182719"/>
                  <a:gd name="connsiteX2" fmla="*/ 0 w 98387"/>
                  <a:gd name="connsiteY2" fmla="*/ 188341 h 182719"/>
                  <a:gd name="connsiteX3" fmla="*/ 99793 w 98387"/>
                  <a:gd name="connsiteY3" fmla="*/ 188341 h 182719"/>
                  <a:gd name="connsiteX4" fmla="*/ 99793 w 98387"/>
                  <a:gd name="connsiteY4" fmla="*/ 49194 h 182719"/>
                  <a:gd name="connsiteX5" fmla="*/ 49194 w 98387"/>
                  <a:gd name="connsiteY5" fmla="*/ 0 h 182719"/>
                  <a:gd name="connsiteX6" fmla="*/ 49194 w 98387"/>
                  <a:gd name="connsiteY6" fmla="*/ 0 h 182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8387" h="182719">
                    <a:moveTo>
                      <a:pt x="49194" y="0"/>
                    </a:moveTo>
                    <a:cubicBezTo>
                      <a:pt x="21083" y="0"/>
                      <a:pt x="0" y="22489"/>
                      <a:pt x="0" y="49194"/>
                    </a:cubicBezTo>
                    <a:cubicBezTo>
                      <a:pt x="0" y="188341"/>
                      <a:pt x="0" y="188341"/>
                      <a:pt x="0" y="188341"/>
                    </a:cubicBezTo>
                    <a:cubicBezTo>
                      <a:pt x="99793" y="188341"/>
                      <a:pt x="99793" y="188341"/>
                      <a:pt x="99793" y="188341"/>
                    </a:cubicBezTo>
                    <a:cubicBezTo>
                      <a:pt x="99793" y="49194"/>
                      <a:pt x="99793" y="49194"/>
                      <a:pt x="99793" y="49194"/>
                    </a:cubicBezTo>
                    <a:cubicBezTo>
                      <a:pt x="99793" y="22489"/>
                      <a:pt x="77304" y="0"/>
                      <a:pt x="49194" y="0"/>
                    </a:cubicBezTo>
                    <a:lnTo>
                      <a:pt x="49194" y="0"/>
                    </a:lnTo>
                    <a:close/>
                  </a:path>
                </a:pathLst>
              </a:custGeom>
              <a:solidFill>
                <a:schemeClr val="tx1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510F75C3-EF22-1ABA-CA48-AF6E142D5123}"/>
                </a:ext>
              </a:extLst>
            </p:cNvPr>
            <p:cNvSpPr/>
            <p:nvPr/>
          </p:nvSpPr>
          <p:spPr>
            <a:xfrm flipH="1">
              <a:off x="2508625" y="4084585"/>
              <a:ext cx="123952" cy="158068"/>
            </a:xfrm>
            <a:custGeom>
              <a:avLst/>
              <a:gdLst>
                <a:gd name="connsiteX0" fmla="*/ 49194 w 98387"/>
                <a:gd name="connsiteY0" fmla="*/ 0 h 182719"/>
                <a:gd name="connsiteX1" fmla="*/ 0 w 98387"/>
                <a:gd name="connsiteY1" fmla="*/ 49194 h 182719"/>
                <a:gd name="connsiteX2" fmla="*/ 0 w 98387"/>
                <a:gd name="connsiteY2" fmla="*/ 188341 h 182719"/>
                <a:gd name="connsiteX3" fmla="*/ 99793 w 98387"/>
                <a:gd name="connsiteY3" fmla="*/ 188341 h 182719"/>
                <a:gd name="connsiteX4" fmla="*/ 99793 w 98387"/>
                <a:gd name="connsiteY4" fmla="*/ 49194 h 182719"/>
                <a:gd name="connsiteX5" fmla="*/ 49194 w 98387"/>
                <a:gd name="connsiteY5" fmla="*/ 0 h 182719"/>
                <a:gd name="connsiteX6" fmla="*/ 49194 w 98387"/>
                <a:gd name="connsiteY6" fmla="*/ 0 h 1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387" h="182719">
                  <a:moveTo>
                    <a:pt x="49194" y="0"/>
                  </a:moveTo>
                  <a:cubicBezTo>
                    <a:pt x="21083" y="0"/>
                    <a:pt x="0" y="22489"/>
                    <a:pt x="0" y="49194"/>
                  </a:cubicBezTo>
                  <a:cubicBezTo>
                    <a:pt x="0" y="188341"/>
                    <a:pt x="0" y="188341"/>
                    <a:pt x="0" y="188341"/>
                  </a:cubicBezTo>
                  <a:cubicBezTo>
                    <a:pt x="99793" y="188341"/>
                    <a:pt x="99793" y="188341"/>
                    <a:pt x="99793" y="188341"/>
                  </a:cubicBezTo>
                  <a:cubicBezTo>
                    <a:pt x="99793" y="49194"/>
                    <a:pt x="99793" y="49194"/>
                    <a:pt x="99793" y="49194"/>
                  </a:cubicBezTo>
                  <a:cubicBezTo>
                    <a:pt x="99793" y="22489"/>
                    <a:pt x="77304" y="0"/>
                    <a:pt x="49194" y="0"/>
                  </a:cubicBezTo>
                  <a:lnTo>
                    <a:pt x="49194" y="0"/>
                  </a:lnTo>
                  <a:close/>
                </a:path>
              </a:pathLst>
            </a:custGeom>
            <a:solidFill>
              <a:schemeClr val="tx1"/>
            </a:solidFill>
            <a:ln w="13811" cap="flat">
              <a:noFill/>
              <a:prstDash val="solid"/>
              <a:miter/>
            </a:ln>
            <a:scene3d>
              <a:camera prst="isometricLeftDown">
                <a:rot lat="1200000" lon="1200000" rev="0"/>
              </a:camera>
              <a:lightRig rig="threePt" dir="t"/>
            </a:scene3d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680" name="Group 679">
            <a:extLst>
              <a:ext uri="{FF2B5EF4-FFF2-40B4-BE49-F238E27FC236}">
                <a16:creationId xmlns:a16="http://schemas.microsoft.com/office/drawing/2014/main" id="{F02C78AA-AD3A-48AA-09E3-2F4AFC845170}"/>
              </a:ext>
            </a:extLst>
          </p:cNvPr>
          <p:cNvGrpSpPr/>
          <p:nvPr/>
        </p:nvGrpSpPr>
        <p:grpSpPr>
          <a:xfrm>
            <a:off x="3144627" y="1981337"/>
            <a:ext cx="345270" cy="299860"/>
            <a:chOff x="3239827" y="1334190"/>
            <a:chExt cx="975381" cy="788404"/>
          </a:xfrm>
        </p:grpSpPr>
        <p:sp>
          <p:nvSpPr>
            <p:cNvPr id="681" name="Graphic 38">
              <a:extLst>
                <a:ext uri="{FF2B5EF4-FFF2-40B4-BE49-F238E27FC236}">
                  <a16:creationId xmlns:a16="http://schemas.microsoft.com/office/drawing/2014/main" id="{C1B15EE5-38B5-F7DC-2D52-90D7DDB5AF47}"/>
                </a:ext>
              </a:extLst>
            </p:cNvPr>
            <p:cNvSpPr/>
            <p:nvPr/>
          </p:nvSpPr>
          <p:spPr>
            <a:xfrm>
              <a:off x="3882031" y="1334190"/>
              <a:ext cx="333177" cy="666354"/>
            </a:xfrm>
            <a:custGeom>
              <a:avLst/>
              <a:gdLst>
                <a:gd name="connsiteX0" fmla="*/ 333177 w 333177"/>
                <a:gd name="connsiteY0" fmla="*/ 116612 h 666354"/>
                <a:gd name="connsiteX1" fmla="*/ 249883 w 333177"/>
                <a:gd name="connsiteY1" fmla="*/ 59231 h 666354"/>
                <a:gd name="connsiteX2" fmla="*/ 166589 w 333177"/>
                <a:gd name="connsiteY2" fmla="*/ 0 h 666354"/>
                <a:gd name="connsiteX3" fmla="*/ 83294 w 333177"/>
                <a:gd name="connsiteY3" fmla="*/ 59231 h 666354"/>
                <a:gd name="connsiteX4" fmla="*/ 0 w 333177"/>
                <a:gd name="connsiteY4" fmla="*/ 116612 h 666354"/>
                <a:gd name="connsiteX5" fmla="*/ 0 w 333177"/>
                <a:gd name="connsiteY5" fmla="*/ 116612 h 666354"/>
                <a:gd name="connsiteX6" fmla="*/ 0 w 333177"/>
                <a:gd name="connsiteY6" fmla="*/ 677460 h 666354"/>
                <a:gd name="connsiteX7" fmla="*/ 142526 w 333177"/>
                <a:gd name="connsiteY7" fmla="*/ 677460 h 666354"/>
                <a:gd name="connsiteX8" fmla="*/ 142526 w 333177"/>
                <a:gd name="connsiteY8" fmla="*/ 540487 h 666354"/>
                <a:gd name="connsiteX9" fmla="*/ 185098 w 333177"/>
                <a:gd name="connsiteY9" fmla="*/ 540487 h 666354"/>
                <a:gd name="connsiteX10" fmla="*/ 185098 w 333177"/>
                <a:gd name="connsiteY10" fmla="*/ 677460 h 666354"/>
                <a:gd name="connsiteX11" fmla="*/ 335028 w 333177"/>
                <a:gd name="connsiteY11" fmla="*/ 677460 h 666354"/>
                <a:gd name="connsiteX12" fmla="*/ 333177 w 333177"/>
                <a:gd name="connsiteY12" fmla="*/ 116612 h 666354"/>
                <a:gd name="connsiteX13" fmla="*/ 333177 w 333177"/>
                <a:gd name="connsiteY13" fmla="*/ 116612 h 666354"/>
                <a:gd name="connsiteX14" fmla="*/ 124016 w 333177"/>
                <a:gd name="connsiteY14" fmla="*/ 451640 h 666354"/>
                <a:gd name="connsiteX15" fmla="*/ 124016 w 333177"/>
                <a:gd name="connsiteY15" fmla="*/ 464597 h 666354"/>
                <a:gd name="connsiteX16" fmla="*/ 98102 w 333177"/>
                <a:gd name="connsiteY16" fmla="*/ 464597 h 666354"/>
                <a:gd name="connsiteX17" fmla="*/ 98102 w 333177"/>
                <a:gd name="connsiteY17" fmla="*/ 438683 h 666354"/>
                <a:gd name="connsiteX18" fmla="*/ 124016 w 333177"/>
                <a:gd name="connsiteY18" fmla="*/ 438683 h 666354"/>
                <a:gd name="connsiteX19" fmla="*/ 124016 w 333177"/>
                <a:gd name="connsiteY19" fmla="*/ 451640 h 666354"/>
                <a:gd name="connsiteX20" fmla="*/ 124016 w 333177"/>
                <a:gd name="connsiteY20" fmla="*/ 340581 h 666354"/>
                <a:gd name="connsiteX21" fmla="*/ 124016 w 333177"/>
                <a:gd name="connsiteY21" fmla="*/ 353538 h 666354"/>
                <a:gd name="connsiteX22" fmla="*/ 98102 w 333177"/>
                <a:gd name="connsiteY22" fmla="*/ 353538 h 666354"/>
                <a:gd name="connsiteX23" fmla="*/ 98102 w 333177"/>
                <a:gd name="connsiteY23" fmla="*/ 325773 h 666354"/>
                <a:gd name="connsiteX24" fmla="*/ 124016 w 333177"/>
                <a:gd name="connsiteY24" fmla="*/ 325773 h 666354"/>
                <a:gd name="connsiteX25" fmla="*/ 124016 w 333177"/>
                <a:gd name="connsiteY25" fmla="*/ 340581 h 666354"/>
                <a:gd name="connsiteX26" fmla="*/ 124016 w 333177"/>
                <a:gd name="connsiteY26" fmla="*/ 227671 h 666354"/>
                <a:gd name="connsiteX27" fmla="*/ 124016 w 333177"/>
                <a:gd name="connsiteY27" fmla="*/ 240628 h 666354"/>
                <a:gd name="connsiteX28" fmla="*/ 98102 w 333177"/>
                <a:gd name="connsiteY28" fmla="*/ 240628 h 666354"/>
                <a:gd name="connsiteX29" fmla="*/ 98102 w 333177"/>
                <a:gd name="connsiteY29" fmla="*/ 214714 h 666354"/>
                <a:gd name="connsiteX30" fmla="*/ 124016 w 333177"/>
                <a:gd name="connsiteY30" fmla="*/ 214714 h 666354"/>
                <a:gd name="connsiteX31" fmla="*/ 124016 w 333177"/>
                <a:gd name="connsiteY31" fmla="*/ 227671 h 666354"/>
                <a:gd name="connsiteX32" fmla="*/ 235075 w 333177"/>
                <a:gd name="connsiteY32" fmla="*/ 451640 h 666354"/>
                <a:gd name="connsiteX33" fmla="*/ 235075 w 333177"/>
                <a:gd name="connsiteY33" fmla="*/ 464597 h 666354"/>
                <a:gd name="connsiteX34" fmla="*/ 209161 w 333177"/>
                <a:gd name="connsiteY34" fmla="*/ 464597 h 666354"/>
                <a:gd name="connsiteX35" fmla="*/ 209161 w 333177"/>
                <a:gd name="connsiteY35" fmla="*/ 438683 h 666354"/>
                <a:gd name="connsiteX36" fmla="*/ 235075 w 333177"/>
                <a:gd name="connsiteY36" fmla="*/ 438683 h 666354"/>
                <a:gd name="connsiteX37" fmla="*/ 235075 w 333177"/>
                <a:gd name="connsiteY37" fmla="*/ 451640 h 666354"/>
                <a:gd name="connsiteX38" fmla="*/ 235075 w 333177"/>
                <a:gd name="connsiteY38" fmla="*/ 340581 h 666354"/>
                <a:gd name="connsiteX39" fmla="*/ 235075 w 333177"/>
                <a:gd name="connsiteY39" fmla="*/ 353538 h 666354"/>
                <a:gd name="connsiteX40" fmla="*/ 209161 w 333177"/>
                <a:gd name="connsiteY40" fmla="*/ 353538 h 666354"/>
                <a:gd name="connsiteX41" fmla="*/ 209161 w 333177"/>
                <a:gd name="connsiteY41" fmla="*/ 325773 h 666354"/>
                <a:gd name="connsiteX42" fmla="*/ 235075 w 333177"/>
                <a:gd name="connsiteY42" fmla="*/ 325773 h 666354"/>
                <a:gd name="connsiteX43" fmla="*/ 235075 w 333177"/>
                <a:gd name="connsiteY43" fmla="*/ 340581 h 666354"/>
                <a:gd name="connsiteX44" fmla="*/ 235075 w 333177"/>
                <a:gd name="connsiteY44" fmla="*/ 227671 h 666354"/>
                <a:gd name="connsiteX45" fmla="*/ 235075 w 333177"/>
                <a:gd name="connsiteY45" fmla="*/ 240628 h 666354"/>
                <a:gd name="connsiteX46" fmla="*/ 209161 w 333177"/>
                <a:gd name="connsiteY46" fmla="*/ 240628 h 666354"/>
                <a:gd name="connsiteX47" fmla="*/ 209161 w 333177"/>
                <a:gd name="connsiteY47" fmla="*/ 214714 h 666354"/>
                <a:gd name="connsiteX48" fmla="*/ 235075 w 333177"/>
                <a:gd name="connsiteY48" fmla="*/ 214714 h 666354"/>
                <a:gd name="connsiteX49" fmla="*/ 235075 w 333177"/>
                <a:gd name="connsiteY49" fmla="*/ 227671 h 6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33177" h="666354">
                  <a:moveTo>
                    <a:pt x="333177" y="116612"/>
                  </a:moveTo>
                  <a:lnTo>
                    <a:pt x="249883" y="59231"/>
                  </a:lnTo>
                  <a:lnTo>
                    <a:pt x="166589" y="0"/>
                  </a:lnTo>
                  <a:lnTo>
                    <a:pt x="83294" y="59231"/>
                  </a:lnTo>
                  <a:lnTo>
                    <a:pt x="0" y="116612"/>
                  </a:lnTo>
                  <a:lnTo>
                    <a:pt x="0" y="116612"/>
                  </a:lnTo>
                  <a:lnTo>
                    <a:pt x="0" y="677460"/>
                  </a:lnTo>
                  <a:lnTo>
                    <a:pt x="142526" y="677460"/>
                  </a:lnTo>
                  <a:lnTo>
                    <a:pt x="142526" y="540487"/>
                  </a:lnTo>
                  <a:lnTo>
                    <a:pt x="185098" y="540487"/>
                  </a:lnTo>
                  <a:lnTo>
                    <a:pt x="185098" y="677460"/>
                  </a:lnTo>
                  <a:lnTo>
                    <a:pt x="335028" y="677460"/>
                  </a:lnTo>
                  <a:lnTo>
                    <a:pt x="333177" y="116612"/>
                  </a:lnTo>
                  <a:lnTo>
                    <a:pt x="333177" y="116612"/>
                  </a:lnTo>
                  <a:close/>
                  <a:moveTo>
                    <a:pt x="124016" y="451640"/>
                  </a:moveTo>
                  <a:lnTo>
                    <a:pt x="124016" y="464597"/>
                  </a:lnTo>
                  <a:lnTo>
                    <a:pt x="98102" y="464597"/>
                  </a:lnTo>
                  <a:lnTo>
                    <a:pt x="98102" y="438683"/>
                  </a:lnTo>
                  <a:lnTo>
                    <a:pt x="124016" y="438683"/>
                  </a:lnTo>
                  <a:lnTo>
                    <a:pt x="124016" y="451640"/>
                  </a:lnTo>
                  <a:close/>
                  <a:moveTo>
                    <a:pt x="124016" y="340581"/>
                  </a:moveTo>
                  <a:lnTo>
                    <a:pt x="124016" y="353538"/>
                  </a:lnTo>
                  <a:lnTo>
                    <a:pt x="98102" y="353538"/>
                  </a:lnTo>
                  <a:lnTo>
                    <a:pt x="98102" y="325773"/>
                  </a:lnTo>
                  <a:lnTo>
                    <a:pt x="124016" y="325773"/>
                  </a:lnTo>
                  <a:lnTo>
                    <a:pt x="124016" y="340581"/>
                  </a:lnTo>
                  <a:close/>
                  <a:moveTo>
                    <a:pt x="124016" y="227671"/>
                  </a:moveTo>
                  <a:lnTo>
                    <a:pt x="124016" y="240628"/>
                  </a:lnTo>
                  <a:lnTo>
                    <a:pt x="98102" y="240628"/>
                  </a:lnTo>
                  <a:lnTo>
                    <a:pt x="98102" y="214714"/>
                  </a:lnTo>
                  <a:lnTo>
                    <a:pt x="124016" y="214714"/>
                  </a:lnTo>
                  <a:lnTo>
                    <a:pt x="124016" y="227671"/>
                  </a:lnTo>
                  <a:close/>
                  <a:moveTo>
                    <a:pt x="235075" y="451640"/>
                  </a:moveTo>
                  <a:lnTo>
                    <a:pt x="235075" y="464597"/>
                  </a:lnTo>
                  <a:lnTo>
                    <a:pt x="209161" y="464597"/>
                  </a:lnTo>
                  <a:lnTo>
                    <a:pt x="209161" y="438683"/>
                  </a:lnTo>
                  <a:lnTo>
                    <a:pt x="235075" y="438683"/>
                  </a:lnTo>
                  <a:lnTo>
                    <a:pt x="235075" y="451640"/>
                  </a:lnTo>
                  <a:close/>
                  <a:moveTo>
                    <a:pt x="235075" y="340581"/>
                  </a:moveTo>
                  <a:lnTo>
                    <a:pt x="235075" y="353538"/>
                  </a:lnTo>
                  <a:lnTo>
                    <a:pt x="209161" y="353538"/>
                  </a:lnTo>
                  <a:lnTo>
                    <a:pt x="209161" y="325773"/>
                  </a:lnTo>
                  <a:lnTo>
                    <a:pt x="235075" y="325773"/>
                  </a:lnTo>
                  <a:lnTo>
                    <a:pt x="235075" y="340581"/>
                  </a:lnTo>
                  <a:close/>
                  <a:moveTo>
                    <a:pt x="235075" y="227671"/>
                  </a:moveTo>
                  <a:lnTo>
                    <a:pt x="235075" y="240628"/>
                  </a:lnTo>
                  <a:lnTo>
                    <a:pt x="209161" y="240628"/>
                  </a:lnTo>
                  <a:lnTo>
                    <a:pt x="209161" y="214714"/>
                  </a:lnTo>
                  <a:lnTo>
                    <a:pt x="235075" y="214714"/>
                  </a:lnTo>
                  <a:lnTo>
                    <a:pt x="235075" y="227671"/>
                  </a:lnTo>
                  <a:close/>
                </a:path>
              </a:pathLst>
            </a:custGeom>
            <a:solidFill>
              <a:schemeClr val="bg2"/>
            </a:solidFill>
            <a:ln w="149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CE557662-2FC3-F4D2-9F4D-7A1747D4499B}"/>
                </a:ext>
              </a:extLst>
            </p:cNvPr>
            <p:cNvSpPr/>
            <p:nvPr/>
          </p:nvSpPr>
          <p:spPr bwMode="auto">
            <a:xfrm>
              <a:off x="3263270" y="1998154"/>
              <a:ext cx="240635" cy="10888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83" name="Group 682">
              <a:extLst>
                <a:ext uri="{FF2B5EF4-FFF2-40B4-BE49-F238E27FC236}">
                  <a16:creationId xmlns:a16="http://schemas.microsoft.com/office/drawing/2014/main" id="{863DB248-6404-7EC3-7909-389A4A8A1B3A}"/>
                </a:ext>
              </a:extLst>
            </p:cNvPr>
            <p:cNvGrpSpPr/>
            <p:nvPr/>
          </p:nvGrpSpPr>
          <p:grpSpPr>
            <a:xfrm>
              <a:off x="3614782" y="1581435"/>
              <a:ext cx="329560" cy="464197"/>
              <a:chOff x="3868389" y="3385937"/>
              <a:chExt cx="293037" cy="412753"/>
            </a:xfrm>
          </p:grpSpPr>
          <p:sp>
            <p:nvSpPr>
              <p:cNvPr id="707" name="Rectangle 706">
                <a:extLst>
                  <a:ext uri="{FF2B5EF4-FFF2-40B4-BE49-F238E27FC236}">
                    <a16:creationId xmlns:a16="http://schemas.microsoft.com/office/drawing/2014/main" id="{FC4A86DF-EAFD-1BC7-F0DD-CE5DDEF93F5B}"/>
                  </a:ext>
                </a:extLst>
              </p:cNvPr>
              <p:cNvSpPr/>
              <p:nvPr/>
            </p:nvSpPr>
            <p:spPr bwMode="auto">
              <a:xfrm>
                <a:off x="3884211" y="3398656"/>
                <a:ext cx="273940" cy="388170"/>
              </a:xfrm>
              <a:prstGeom prst="rect">
                <a:avLst/>
              </a:prstGeom>
              <a:solidFill>
                <a:srgbClr val="50E6FF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 err="1">
                  <a:solidFill>
                    <a:srgbClr val="000000"/>
                  </a:solidFill>
                  <a:latin typeface="Segoe UI"/>
                </a:endParaRPr>
              </a:p>
            </p:txBody>
          </p:sp>
          <p:grpSp>
            <p:nvGrpSpPr>
              <p:cNvPr id="708" name="Group 21">
                <a:extLst>
                  <a:ext uri="{FF2B5EF4-FFF2-40B4-BE49-F238E27FC236}">
                    <a16:creationId xmlns:a16="http://schemas.microsoft.com/office/drawing/2014/main" id="{B3744AF3-AA20-A433-706E-7829D91C520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868389" y="3385937"/>
                <a:ext cx="293037" cy="412753"/>
                <a:chOff x="2437" y="818"/>
                <a:chExt cx="164" cy="231"/>
              </a:xfrm>
              <a:solidFill>
                <a:schemeClr val="tx1"/>
              </a:solidFill>
            </p:grpSpPr>
            <p:sp>
              <p:nvSpPr>
                <p:cNvPr id="709" name="Freeform 22">
                  <a:extLst>
                    <a:ext uri="{FF2B5EF4-FFF2-40B4-BE49-F238E27FC236}">
                      <a16:creationId xmlns:a16="http://schemas.microsoft.com/office/drawing/2014/main" id="{CD2CF14E-ECF1-77A0-F997-FDDA772764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9" y="949"/>
                  <a:ext cx="49" cy="40"/>
                </a:xfrm>
                <a:custGeom>
                  <a:avLst/>
                  <a:gdLst>
                    <a:gd name="T0" fmla="*/ 0 w 52"/>
                    <a:gd name="T1" fmla="*/ 53 h 53"/>
                    <a:gd name="T2" fmla="*/ 0 w 52"/>
                    <a:gd name="T3" fmla="*/ 53 h 53"/>
                    <a:gd name="T4" fmla="*/ 52 w 52"/>
                    <a:gd name="T5" fmla="*/ 53 h 53"/>
                    <a:gd name="T6" fmla="*/ 52 w 52"/>
                    <a:gd name="T7" fmla="*/ 0 h 53"/>
                    <a:gd name="T8" fmla="*/ 0 w 52"/>
                    <a:gd name="T9" fmla="*/ 0 h 53"/>
                    <a:gd name="T10" fmla="*/ 0 w 52"/>
                    <a:gd name="T11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3">
                      <a:moveTo>
                        <a:pt x="0" y="53"/>
                      </a:moveTo>
                      <a:lnTo>
                        <a:pt x="0" y="53"/>
                      </a:lnTo>
                      <a:lnTo>
                        <a:pt x="52" y="53"/>
                      </a:lnTo>
                      <a:lnTo>
                        <a:pt x="52" y="0"/>
                      </a:lnTo>
                      <a:lnTo>
                        <a:pt x="0" y="0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86">
                    <a:defRPr/>
                  </a:pPr>
                  <a:endParaRPr lang="en-US" sz="1765" kern="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  <p:sp>
              <p:nvSpPr>
                <p:cNvPr id="710" name="Freeform 23">
                  <a:extLst>
                    <a:ext uri="{FF2B5EF4-FFF2-40B4-BE49-F238E27FC236}">
                      <a16:creationId xmlns:a16="http://schemas.microsoft.com/office/drawing/2014/main" id="{71F4DA4A-56A8-13EF-3EAD-90B5E1D0EAF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437" y="818"/>
                  <a:ext cx="164" cy="231"/>
                </a:xfrm>
                <a:custGeom>
                  <a:avLst/>
                  <a:gdLst>
                    <a:gd name="T0" fmla="*/ 239 w 265"/>
                    <a:gd name="T1" fmla="*/ 106 h 372"/>
                    <a:gd name="T2" fmla="*/ 239 w 265"/>
                    <a:gd name="T3" fmla="*/ 106 h 372"/>
                    <a:gd name="T4" fmla="*/ 186 w 265"/>
                    <a:gd name="T5" fmla="*/ 106 h 372"/>
                    <a:gd name="T6" fmla="*/ 186 w 265"/>
                    <a:gd name="T7" fmla="*/ 53 h 372"/>
                    <a:gd name="T8" fmla="*/ 239 w 265"/>
                    <a:gd name="T9" fmla="*/ 53 h 372"/>
                    <a:gd name="T10" fmla="*/ 239 w 265"/>
                    <a:gd name="T11" fmla="*/ 106 h 372"/>
                    <a:gd name="T12" fmla="*/ 239 w 265"/>
                    <a:gd name="T13" fmla="*/ 186 h 372"/>
                    <a:gd name="T14" fmla="*/ 239 w 265"/>
                    <a:gd name="T15" fmla="*/ 186 h 372"/>
                    <a:gd name="T16" fmla="*/ 186 w 265"/>
                    <a:gd name="T17" fmla="*/ 186 h 372"/>
                    <a:gd name="T18" fmla="*/ 186 w 265"/>
                    <a:gd name="T19" fmla="*/ 133 h 372"/>
                    <a:gd name="T20" fmla="*/ 239 w 265"/>
                    <a:gd name="T21" fmla="*/ 133 h 372"/>
                    <a:gd name="T22" fmla="*/ 239 w 265"/>
                    <a:gd name="T23" fmla="*/ 186 h 372"/>
                    <a:gd name="T24" fmla="*/ 238 w 265"/>
                    <a:gd name="T25" fmla="*/ 266 h 372"/>
                    <a:gd name="T26" fmla="*/ 238 w 265"/>
                    <a:gd name="T27" fmla="*/ 266 h 372"/>
                    <a:gd name="T28" fmla="*/ 186 w 265"/>
                    <a:gd name="T29" fmla="*/ 266 h 372"/>
                    <a:gd name="T30" fmla="*/ 186 w 265"/>
                    <a:gd name="T31" fmla="*/ 213 h 372"/>
                    <a:gd name="T32" fmla="*/ 238 w 265"/>
                    <a:gd name="T33" fmla="*/ 213 h 372"/>
                    <a:gd name="T34" fmla="*/ 238 w 265"/>
                    <a:gd name="T35" fmla="*/ 266 h 372"/>
                    <a:gd name="T36" fmla="*/ 159 w 265"/>
                    <a:gd name="T37" fmla="*/ 106 h 372"/>
                    <a:gd name="T38" fmla="*/ 159 w 265"/>
                    <a:gd name="T39" fmla="*/ 106 h 372"/>
                    <a:gd name="T40" fmla="*/ 106 w 265"/>
                    <a:gd name="T41" fmla="*/ 106 h 372"/>
                    <a:gd name="T42" fmla="*/ 106 w 265"/>
                    <a:gd name="T43" fmla="*/ 53 h 372"/>
                    <a:gd name="T44" fmla="*/ 159 w 265"/>
                    <a:gd name="T45" fmla="*/ 53 h 372"/>
                    <a:gd name="T46" fmla="*/ 159 w 265"/>
                    <a:gd name="T47" fmla="*/ 106 h 372"/>
                    <a:gd name="T48" fmla="*/ 159 w 265"/>
                    <a:gd name="T49" fmla="*/ 186 h 372"/>
                    <a:gd name="T50" fmla="*/ 159 w 265"/>
                    <a:gd name="T51" fmla="*/ 186 h 372"/>
                    <a:gd name="T52" fmla="*/ 106 w 265"/>
                    <a:gd name="T53" fmla="*/ 186 h 372"/>
                    <a:gd name="T54" fmla="*/ 106 w 265"/>
                    <a:gd name="T55" fmla="*/ 133 h 372"/>
                    <a:gd name="T56" fmla="*/ 159 w 265"/>
                    <a:gd name="T57" fmla="*/ 133 h 372"/>
                    <a:gd name="T58" fmla="*/ 159 w 265"/>
                    <a:gd name="T59" fmla="*/ 186 h 372"/>
                    <a:gd name="T60" fmla="*/ 159 w 265"/>
                    <a:gd name="T61" fmla="*/ 266 h 372"/>
                    <a:gd name="T62" fmla="*/ 159 w 265"/>
                    <a:gd name="T63" fmla="*/ 266 h 372"/>
                    <a:gd name="T64" fmla="*/ 106 w 265"/>
                    <a:gd name="T65" fmla="*/ 266 h 372"/>
                    <a:gd name="T66" fmla="*/ 106 w 265"/>
                    <a:gd name="T67" fmla="*/ 213 h 372"/>
                    <a:gd name="T68" fmla="*/ 159 w 265"/>
                    <a:gd name="T69" fmla="*/ 213 h 372"/>
                    <a:gd name="T70" fmla="*/ 159 w 265"/>
                    <a:gd name="T71" fmla="*/ 266 h 372"/>
                    <a:gd name="T72" fmla="*/ 159 w 265"/>
                    <a:gd name="T73" fmla="*/ 346 h 372"/>
                    <a:gd name="T74" fmla="*/ 159 w 265"/>
                    <a:gd name="T75" fmla="*/ 346 h 372"/>
                    <a:gd name="T76" fmla="*/ 106 w 265"/>
                    <a:gd name="T77" fmla="*/ 346 h 372"/>
                    <a:gd name="T78" fmla="*/ 106 w 265"/>
                    <a:gd name="T79" fmla="*/ 293 h 372"/>
                    <a:gd name="T80" fmla="*/ 159 w 265"/>
                    <a:gd name="T81" fmla="*/ 293 h 372"/>
                    <a:gd name="T82" fmla="*/ 159 w 265"/>
                    <a:gd name="T83" fmla="*/ 346 h 372"/>
                    <a:gd name="T84" fmla="*/ 79 w 265"/>
                    <a:gd name="T85" fmla="*/ 186 h 372"/>
                    <a:gd name="T86" fmla="*/ 79 w 265"/>
                    <a:gd name="T87" fmla="*/ 186 h 372"/>
                    <a:gd name="T88" fmla="*/ 26 w 265"/>
                    <a:gd name="T89" fmla="*/ 186 h 372"/>
                    <a:gd name="T90" fmla="*/ 26 w 265"/>
                    <a:gd name="T91" fmla="*/ 133 h 372"/>
                    <a:gd name="T92" fmla="*/ 79 w 265"/>
                    <a:gd name="T93" fmla="*/ 133 h 372"/>
                    <a:gd name="T94" fmla="*/ 79 w 265"/>
                    <a:gd name="T95" fmla="*/ 186 h 372"/>
                    <a:gd name="T96" fmla="*/ 79 w 265"/>
                    <a:gd name="T97" fmla="*/ 266 h 372"/>
                    <a:gd name="T98" fmla="*/ 79 w 265"/>
                    <a:gd name="T99" fmla="*/ 266 h 372"/>
                    <a:gd name="T100" fmla="*/ 26 w 265"/>
                    <a:gd name="T101" fmla="*/ 266 h 372"/>
                    <a:gd name="T102" fmla="*/ 26 w 265"/>
                    <a:gd name="T103" fmla="*/ 213 h 372"/>
                    <a:gd name="T104" fmla="*/ 79 w 265"/>
                    <a:gd name="T105" fmla="*/ 213 h 372"/>
                    <a:gd name="T106" fmla="*/ 79 w 265"/>
                    <a:gd name="T107" fmla="*/ 266 h 372"/>
                    <a:gd name="T108" fmla="*/ 0 w 265"/>
                    <a:gd name="T109" fmla="*/ 372 h 372"/>
                    <a:gd name="T110" fmla="*/ 0 w 265"/>
                    <a:gd name="T111" fmla="*/ 372 h 372"/>
                    <a:gd name="T112" fmla="*/ 265 w 265"/>
                    <a:gd name="T113" fmla="*/ 372 h 372"/>
                    <a:gd name="T114" fmla="*/ 265 w 265"/>
                    <a:gd name="T115" fmla="*/ 0 h 372"/>
                    <a:gd name="T116" fmla="*/ 0 w 265"/>
                    <a:gd name="T117" fmla="*/ 0 h 372"/>
                    <a:gd name="T118" fmla="*/ 0 w 265"/>
                    <a:gd name="T119" fmla="*/ 372 h 3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65" h="372">
                      <a:moveTo>
                        <a:pt x="239" y="106"/>
                      </a:moveTo>
                      <a:lnTo>
                        <a:pt x="239" y="106"/>
                      </a:lnTo>
                      <a:lnTo>
                        <a:pt x="186" y="106"/>
                      </a:lnTo>
                      <a:lnTo>
                        <a:pt x="186" y="53"/>
                      </a:lnTo>
                      <a:lnTo>
                        <a:pt x="239" y="53"/>
                      </a:lnTo>
                      <a:lnTo>
                        <a:pt x="239" y="106"/>
                      </a:lnTo>
                      <a:close/>
                      <a:moveTo>
                        <a:pt x="239" y="186"/>
                      </a:moveTo>
                      <a:lnTo>
                        <a:pt x="239" y="186"/>
                      </a:lnTo>
                      <a:lnTo>
                        <a:pt x="186" y="186"/>
                      </a:lnTo>
                      <a:lnTo>
                        <a:pt x="186" y="133"/>
                      </a:lnTo>
                      <a:lnTo>
                        <a:pt x="239" y="133"/>
                      </a:lnTo>
                      <a:lnTo>
                        <a:pt x="239" y="186"/>
                      </a:lnTo>
                      <a:close/>
                      <a:moveTo>
                        <a:pt x="238" y="266"/>
                      </a:moveTo>
                      <a:lnTo>
                        <a:pt x="238" y="266"/>
                      </a:lnTo>
                      <a:lnTo>
                        <a:pt x="186" y="266"/>
                      </a:lnTo>
                      <a:lnTo>
                        <a:pt x="186" y="213"/>
                      </a:lnTo>
                      <a:lnTo>
                        <a:pt x="238" y="213"/>
                      </a:lnTo>
                      <a:lnTo>
                        <a:pt x="238" y="266"/>
                      </a:lnTo>
                      <a:close/>
                      <a:moveTo>
                        <a:pt x="159" y="106"/>
                      </a:moveTo>
                      <a:lnTo>
                        <a:pt x="159" y="106"/>
                      </a:lnTo>
                      <a:lnTo>
                        <a:pt x="106" y="106"/>
                      </a:lnTo>
                      <a:lnTo>
                        <a:pt x="106" y="53"/>
                      </a:lnTo>
                      <a:lnTo>
                        <a:pt x="159" y="53"/>
                      </a:lnTo>
                      <a:lnTo>
                        <a:pt x="159" y="106"/>
                      </a:lnTo>
                      <a:close/>
                      <a:moveTo>
                        <a:pt x="159" y="186"/>
                      </a:moveTo>
                      <a:lnTo>
                        <a:pt x="159" y="186"/>
                      </a:lnTo>
                      <a:lnTo>
                        <a:pt x="106" y="186"/>
                      </a:lnTo>
                      <a:lnTo>
                        <a:pt x="106" y="133"/>
                      </a:lnTo>
                      <a:lnTo>
                        <a:pt x="159" y="133"/>
                      </a:lnTo>
                      <a:lnTo>
                        <a:pt x="159" y="186"/>
                      </a:lnTo>
                      <a:close/>
                      <a:moveTo>
                        <a:pt x="159" y="266"/>
                      </a:moveTo>
                      <a:lnTo>
                        <a:pt x="159" y="266"/>
                      </a:lnTo>
                      <a:lnTo>
                        <a:pt x="106" y="266"/>
                      </a:lnTo>
                      <a:lnTo>
                        <a:pt x="106" y="213"/>
                      </a:lnTo>
                      <a:lnTo>
                        <a:pt x="159" y="213"/>
                      </a:lnTo>
                      <a:lnTo>
                        <a:pt x="159" y="266"/>
                      </a:lnTo>
                      <a:close/>
                      <a:moveTo>
                        <a:pt x="159" y="346"/>
                      </a:moveTo>
                      <a:lnTo>
                        <a:pt x="159" y="346"/>
                      </a:lnTo>
                      <a:lnTo>
                        <a:pt x="106" y="346"/>
                      </a:lnTo>
                      <a:lnTo>
                        <a:pt x="106" y="293"/>
                      </a:lnTo>
                      <a:lnTo>
                        <a:pt x="159" y="293"/>
                      </a:lnTo>
                      <a:lnTo>
                        <a:pt x="159" y="346"/>
                      </a:lnTo>
                      <a:close/>
                      <a:moveTo>
                        <a:pt x="79" y="186"/>
                      </a:moveTo>
                      <a:lnTo>
                        <a:pt x="79" y="186"/>
                      </a:lnTo>
                      <a:lnTo>
                        <a:pt x="26" y="186"/>
                      </a:lnTo>
                      <a:lnTo>
                        <a:pt x="26" y="133"/>
                      </a:lnTo>
                      <a:lnTo>
                        <a:pt x="79" y="133"/>
                      </a:lnTo>
                      <a:lnTo>
                        <a:pt x="79" y="186"/>
                      </a:lnTo>
                      <a:close/>
                      <a:moveTo>
                        <a:pt x="79" y="266"/>
                      </a:moveTo>
                      <a:lnTo>
                        <a:pt x="79" y="266"/>
                      </a:lnTo>
                      <a:lnTo>
                        <a:pt x="26" y="266"/>
                      </a:lnTo>
                      <a:lnTo>
                        <a:pt x="26" y="213"/>
                      </a:lnTo>
                      <a:lnTo>
                        <a:pt x="79" y="213"/>
                      </a:lnTo>
                      <a:lnTo>
                        <a:pt x="79" y="266"/>
                      </a:lnTo>
                      <a:close/>
                      <a:moveTo>
                        <a:pt x="0" y="372"/>
                      </a:moveTo>
                      <a:lnTo>
                        <a:pt x="0" y="372"/>
                      </a:lnTo>
                      <a:lnTo>
                        <a:pt x="265" y="372"/>
                      </a:lnTo>
                      <a:lnTo>
                        <a:pt x="265" y="0"/>
                      </a:lnTo>
                      <a:lnTo>
                        <a:pt x="0" y="0"/>
                      </a:lnTo>
                      <a:lnTo>
                        <a:pt x="0" y="372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 w="149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>
                    <a:defRPr/>
                  </a:pPr>
                  <a:endParaRPr lang="en-US" sz="176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684" name="Graphic 40">
              <a:extLst>
                <a:ext uri="{FF2B5EF4-FFF2-40B4-BE49-F238E27FC236}">
                  <a16:creationId xmlns:a16="http://schemas.microsoft.com/office/drawing/2014/main" id="{19C98952-9831-C62D-BEB3-95A0224E33EA}"/>
                </a:ext>
              </a:extLst>
            </p:cNvPr>
            <p:cNvSpPr/>
            <p:nvPr/>
          </p:nvSpPr>
          <p:spPr>
            <a:xfrm>
              <a:off x="3498503" y="1759337"/>
              <a:ext cx="184715" cy="307859"/>
            </a:xfrm>
            <a:custGeom>
              <a:avLst/>
              <a:gdLst>
                <a:gd name="connsiteX0" fmla="*/ 0 w 184715"/>
                <a:gd name="connsiteY0" fmla="*/ 0 h 307859"/>
                <a:gd name="connsiteX1" fmla="*/ 0 w 184715"/>
                <a:gd name="connsiteY1" fmla="*/ 310938 h 307859"/>
                <a:gd name="connsiteX2" fmla="*/ 79017 w 184715"/>
                <a:gd name="connsiteY2" fmla="*/ 310938 h 307859"/>
                <a:gd name="connsiteX3" fmla="*/ 79017 w 184715"/>
                <a:gd name="connsiteY3" fmla="*/ 234999 h 307859"/>
                <a:gd name="connsiteX4" fmla="*/ 102619 w 184715"/>
                <a:gd name="connsiteY4" fmla="*/ 234999 h 307859"/>
                <a:gd name="connsiteX5" fmla="*/ 102619 w 184715"/>
                <a:gd name="connsiteY5" fmla="*/ 310938 h 307859"/>
                <a:gd name="connsiteX6" fmla="*/ 185741 w 184715"/>
                <a:gd name="connsiteY6" fmla="*/ 310938 h 307859"/>
                <a:gd name="connsiteX7" fmla="*/ 185741 w 184715"/>
                <a:gd name="connsiteY7" fmla="*/ 0 h 307859"/>
                <a:gd name="connsiteX8" fmla="*/ 0 w 184715"/>
                <a:gd name="connsiteY8" fmla="*/ 0 h 307859"/>
                <a:gd name="connsiteX9" fmla="*/ 68755 w 184715"/>
                <a:gd name="connsiteY9" fmla="*/ 186768 h 307859"/>
                <a:gd name="connsiteX10" fmla="*/ 68755 w 184715"/>
                <a:gd name="connsiteY10" fmla="*/ 193951 h 307859"/>
                <a:gd name="connsiteX11" fmla="*/ 54388 w 184715"/>
                <a:gd name="connsiteY11" fmla="*/ 193951 h 307859"/>
                <a:gd name="connsiteX12" fmla="*/ 54388 w 184715"/>
                <a:gd name="connsiteY12" fmla="*/ 179584 h 307859"/>
                <a:gd name="connsiteX13" fmla="*/ 68755 w 184715"/>
                <a:gd name="connsiteY13" fmla="*/ 179584 h 307859"/>
                <a:gd name="connsiteX14" fmla="*/ 68755 w 184715"/>
                <a:gd name="connsiteY14" fmla="*/ 186768 h 307859"/>
                <a:gd name="connsiteX15" fmla="*/ 68755 w 184715"/>
                <a:gd name="connsiteY15" fmla="*/ 125196 h 307859"/>
                <a:gd name="connsiteX16" fmla="*/ 68755 w 184715"/>
                <a:gd name="connsiteY16" fmla="*/ 132379 h 307859"/>
                <a:gd name="connsiteX17" fmla="*/ 54388 w 184715"/>
                <a:gd name="connsiteY17" fmla="*/ 132379 h 307859"/>
                <a:gd name="connsiteX18" fmla="*/ 54388 w 184715"/>
                <a:gd name="connsiteY18" fmla="*/ 116986 h 307859"/>
                <a:gd name="connsiteX19" fmla="*/ 68755 w 184715"/>
                <a:gd name="connsiteY19" fmla="*/ 116986 h 307859"/>
                <a:gd name="connsiteX20" fmla="*/ 68755 w 184715"/>
                <a:gd name="connsiteY20" fmla="*/ 125196 h 307859"/>
                <a:gd name="connsiteX21" fmla="*/ 68755 w 184715"/>
                <a:gd name="connsiteY21" fmla="*/ 61572 h 307859"/>
                <a:gd name="connsiteX22" fmla="*/ 68755 w 184715"/>
                <a:gd name="connsiteY22" fmla="*/ 68755 h 307859"/>
                <a:gd name="connsiteX23" fmla="*/ 54388 w 184715"/>
                <a:gd name="connsiteY23" fmla="*/ 68755 h 307859"/>
                <a:gd name="connsiteX24" fmla="*/ 54388 w 184715"/>
                <a:gd name="connsiteY24" fmla="*/ 54388 h 307859"/>
                <a:gd name="connsiteX25" fmla="*/ 68755 w 184715"/>
                <a:gd name="connsiteY25" fmla="*/ 54388 h 307859"/>
                <a:gd name="connsiteX26" fmla="*/ 68755 w 184715"/>
                <a:gd name="connsiteY26" fmla="*/ 61572 h 307859"/>
                <a:gd name="connsiteX27" fmla="*/ 130327 w 184715"/>
                <a:gd name="connsiteY27" fmla="*/ 186768 h 307859"/>
                <a:gd name="connsiteX28" fmla="*/ 130327 w 184715"/>
                <a:gd name="connsiteY28" fmla="*/ 193951 h 307859"/>
                <a:gd name="connsiteX29" fmla="*/ 115960 w 184715"/>
                <a:gd name="connsiteY29" fmla="*/ 193951 h 307859"/>
                <a:gd name="connsiteX30" fmla="*/ 115960 w 184715"/>
                <a:gd name="connsiteY30" fmla="*/ 179584 h 307859"/>
                <a:gd name="connsiteX31" fmla="*/ 130327 w 184715"/>
                <a:gd name="connsiteY31" fmla="*/ 179584 h 307859"/>
                <a:gd name="connsiteX32" fmla="*/ 130327 w 184715"/>
                <a:gd name="connsiteY32" fmla="*/ 186768 h 307859"/>
                <a:gd name="connsiteX33" fmla="*/ 130327 w 184715"/>
                <a:gd name="connsiteY33" fmla="*/ 125196 h 307859"/>
                <a:gd name="connsiteX34" fmla="*/ 130327 w 184715"/>
                <a:gd name="connsiteY34" fmla="*/ 132379 h 307859"/>
                <a:gd name="connsiteX35" fmla="*/ 115960 w 184715"/>
                <a:gd name="connsiteY35" fmla="*/ 132379 h 307859"/>
                <a:gd name="connsiteX36" fmla="*/ 115960 w 184715"/>
                <a:gd name="connsiteY36" fmla="*/ 116986 h 307859"/>
                <a:gd name="connsiteX37" fmla="*/ 130327 w 184715"/>
                <a:gd name="connsiteY37" fmla="*/ 116986 h 307859"/>
                <a:gd name="connsiteX38" fmla="*/ 130327 w 184715"/>
                <a:gd name="connsiteY38" fmla="*/ 125196 h 307859"/>
                <a:gd name="connsiteX39" fmla="*/ 130327 w 184715"/>
                <a:gd name="connsiteY39" fmla="*/ 61572 h 307859"/>
                <a:gd name="connsiteX40" fmla="*/ 130327 w 184715"/>
                <a:gd name="connsiteY40" fmla="*/ 68755 h 307859"/>
                <a:gd name="connsiteX41" fmla="*/ 115960 w 184715"/>
                <a:gd name="connsiteY41" fmla="*/ 68755 h 307859"/>
                <a:gd name="connsiteX42" fmla="*/ 115960 w 184715"/>
                <a:gd name="connsiteY42" fmla="*/ 54388 h 307859"/>
                <a:gd name="connsiteX43" fmla="*/ 130327 w 184715"/>
                <a:gd name="connsiteY43" fmla="*/ 54388 h 307859"/>
                <a:gd name="connsiteX44" fmla="*/ 130327 w 184715"/>
                <a:gd name="connsiteY44" fmla="*/ 61572 h 30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4715" h="307859">
                  <a:moveTo>
                    <a:pt x="0" y="0"/>
                  </a:moveTo>
                  <a:lnTo>
                    <a:pt x="0" y="310938"/>
                  </a:lnTo>
                  <a:lnTo>
                    <a:pt x="79017" y="310938"/>
                  </a:lnTo>
                  <a:lnTo>
                    <a:pt x="79017" y="234999"/>
                  </a:lnTo>
                  <a:lnTo>
                    <a:pt x="102619" y="234999"/>
                  </a:lnTo>
                  <a:lnTo>
                    <a:pt x="102619" y="310938"/>
                  </a:lnTo>
                  <a:lnTo>
                    <a:pt x="185741" y="310938"/>
                  </a:lnTo>
                  <a:lnTo>
                    <a:pt x="185741" y="0"/>
                  </a:lnTo>
                  <a:lnTo>
                    <a:pt x="0" y="0"/>
                  </a:lnTo>
                  <a:close/>
                  <a:moveTo>
                    <a:pt x="68755" y="186768"/>
                  </a:moveTo>
                  <a:lnTo>
                    <a:pt x="68755" y="193951"/>
                  </a:lnTo>
                  <a:lnTo>
                    <a:pt x="54388" y="193951"/>
                  </a:lnTo>
                  <a:lnTo>
                    <a:pt x="54388" y="179584"/>
                  </a:lnTo>
                  <a:lnTo>
                    <a:pt x="68755" y="179584"/>
                  </a:lnTo>
                  <a:lnTo>
                    <a:pt x="68755" y="186768"/>
                  </a:lnTo>
                  <a:close/>
                  <a:moveTo>
                    <a:pt x="68755" y="125196"/>
                  </a:moveTo>
                  <a:lnTo>
                    <a:pt x="68755" y="132379"/>
                  </a:lnTo>
                  <a:lnTo>
                    <a:pt x="54388" y="132379"/>
                  </a:lnTo>
                  <a:lnTo>
                    <a:pt x="54388" y="116986"/>
                  </a:lnTo>
                  <a:lnTo>
                    <a:pt x="68755" y="116986"/>
                  </a:lnTo>
                  <a:lnTo>
                    <a:pt x="68755" y="125196"/>
                  </a:lnTo>
                  <a:close/>
                  <a:moveTo>
                    <a:pt x="68755" y="61572"/>
                  </a:moveTo>
                  <a:lnTo>
                    <a:pt x="68755" y="68755"/>
                  </a:lnTo>
                  <a:lnTo>
                    <a:pt x="54388" y="68755"/>
                  </a:lnTo>
                  <a:lnTo>
                    <a:pt x="54388" y="54388"/>
                  </a:lnTo>
                  <a:lnTo>
                    <a:pt x="68755" y="54388"/>
                  </a:lnTo>
                  <a:lnTo>
                    <a:pt x="68755" y="61572"/>
                  </a:lnTo>
                  <a:close/>
                  <a:moveTo>
                    <a:pt x="130327" y="186768"/>
                  </a:moveTo>
                  <a:lnTo>
                    <a:pt x="130327" y="193951"/>
                  </a:lnTo>
                  <a:lnTo>
                    <a:pt x="115960" y="193951"/>
                  </a:lnTo>
                  <a:lnTo>
                    <a:pt x="115960" y="179584"/>
                  </a:lnTo>
                  <a:lnTo>
                    <a:pt x="130327" y="179584"/>
                  </a:lnTo>
                  <a:lnTo>
                    <a:pt x="130327" y="186768"/>
                  </a:lnTo>
                  <a:close/>
                  <a:moveTo>
                    <a:pt x="130327" y="125196"/>
                  </a:moveTo>
                  <a:lnTo>
                    <a:pt x="130327" y="132379"/>
                  </a:lnTo>
                  <a:lnTo>
                    <a:pt x="115960" y="132379"/>
                  </a:lnTo>
                  <a:lnTo>
                    <a:pt x="115960" y="116986"/>
                  </a:lnTo>
                  <a:lnTo>
                    <a:pt x="130327" y="116986"/>
                  </a:lnTo>
                  <a:lnTo>
                    <a:pt x="130327" y="125196"/>
                  </a:lnTo>
                  <a:close/>
                  <a:moveTo>
                    <a:pt x="130327" y="61572"/>
                  </a:moveTo>
                  <a:lnTo>
                    <a:pt x="130327" y="68755"/>
                  </a:lnTo>
                  <a:lnTo>
                    <a:pt x="115960" y="68755"/>
                  </a:lnTo>
                  <a:lnTo>
                    <a:pt x="115960" y="54388"/>
                  </a:lnTo>
                  <a:lnTo>
                    <a:pt x="130327" y="54388"/>
                  </a:lnTo>
                  <a:lnTo>
                    <a:pt x="130327" y="61572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005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grpSp>
          <p:nvGrpSpPr>
            <p:cNvPr id="685" name="Group 188">
              <a:extLst>
                <a:ext uri="{FF2B5EF4-FFF2-40B4-BE49-F238E27FC236}">
                  <a16:creationId xmlns:a16="http://schemas.microsoft.com/office/drawing/2014/main" id="{34DB2A06-F879-F390-D689-08DF10FEA28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239827" y="1827479"/>
              <a:ext cx="286471" cy="295115"/>
              <a:chOff x="4156" y="2737"/>
              <a:chExt cx="232" cy="239"/>
            </a:xfrm>
            <a:solidFill>
              <a:schemeClr val="tx2"/>
            </a:solidFill>
          </p:grpSpPr>
          <p:sp>
            <p:nvSpPr>
              <p:cNvPr id="686" name="Freeform 189">
                <a:extLst>
                  <a:ext uri="{FF2B5EF4-FFF2-40B4-BE49-F238E27FC236}">
                    <a16:creationId xmlns:a16="http://schemas.microsoft.com/office/drawing/2014/main" id="{5650647C-04DC-3F47-511C-1062281B07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65" y="2852"/>
                <a:ext cx="215" cy="124"/>
              </a:xfrm>
              <a:custGeom>
                <a:avLst/>
                <a:gdLst>
                  <a:gd name="T0" fmla="*/ 41 w 346"/>
                  <a:gd name="T1" fmla="*/ 173 h 200"/>
                  <a:gd name="T2" fmla="*/ 41 w 346"/>
                  <a:gd name="T3" fmla="*/ 173 h 200"/>
                  <a:gd name="T4" fmla="*/ 40 w 346"/>
                  <a:gd name="T5" fmla="*/ 67 h 200"/>
                  <a:gd name="T6" fmla="*/ 306 w 346"/>
                  <a:gd name="T7" fmla="*/ 67 h 200"/>
                  <a:gd name="T8" fmla="*/ 307 w 346"/>
                  <a:gd name="T9" fmla="*/ 173 h 200"/>
                  <a:gd name="T10" fmla="*/ 41 w 346"/>
                  <a:gd name="T11" fmla="*/ 173 h 200"/>
                  <a:gd name="T12" fmla="*/ 306 w 346"/>
                  <a:gd name="T13" fmla="*/ 0 h 200"/>
                  <a:gd name="T14" fmla="*/ 306 w 346"/>
                  <a:gd name="T15" fmla="*/ 0 h 200"/>
                  <a:gd name="T16" fmla="*/ 279 w 346"/>
                  <a:gd name="T17" fmla="*/ 27 h 200"/>
                  <a:gd name="T18" fmla="*/ 253 w 346"/>
                  <a:gd name="T19" fmla="*/ 0 h 200"/>
                  <a:gd name="T20" fmla="*/ 226 w 346"/>
                  <a:gd name="T21" fmla="*/ 27 h 200"/>
                  <a:gd name="T22" fmla="*/ 199 w 346"/>
                  <a:gd name="T23" fmla="*/ 0 h 200"/>
                  <a:gd name="T24" fmla="*/ 173 w 346"/>
                  <a:gd name="T25" fmla="*/ 27 h 200"/>
                  <a:gd name="T26" fmla="*/ 146 w 346"/>
                  <a:gd name="T27" fmla="*/ 0 h 200"/>
                  <a:gd name="T28" fmla="*/ 120 w 346"/>
                  <a:gd name="T29" fmla="*/ 27 h 200"/>
                  <a:gd name="T30" fmla="*/ 93 w 346"/>
                  <a:gd name="T31" fmla="*/ 0 h 200"/>
                  <a:gd name="T32" fmla="*/ 66 w 346"/>
                  <a:gd name="T33" fmla="*/ 27 h 200"/>
                  <a:gd name="T34" fmla="*/ 40 w 346"/>
                  <a:gd name="T35" fmla="*/ 0 h 200"/>
                  <a:gd name="T36" fmla="*/ 13 w 346"/>
                  <a:gd name="T37" fmla="*/ 27 h 200"/>
                  <a:gd name="T38" fmla="*/ 0 w 346"/>
                  <a:gd name="T39" fmla="*/ 23 h 200"/>
                  <a:gd name="T40" fmla="*/ 0 w 346"/>
                  <a:gd name="T41" fmla="*/ 200 h 200"/>
                  <a:gd name="T42" fmla="*/ 346 w 346"/>
                  <a:gd name="T43" fmla="*/ 200 h 200"/>
                  <a:gd name="T44" fmla="*/ 346 w 346"/>
                  <a:gd name="T45" fmla="*/ 23 h 200"/>
                  <a:gd name="T46" fmla="*/ 333 w 346"/>
                  <a:gd name="T47" fmla="*/ 27 h 200"/>
                  <a:gd name="T48" fmla="*/ 306 w 346"/>
                  <a:gd name="T49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6" h="200">
                    <a:moveTo>
                      <a:pt x="41" y="173"/>
                    </a:moveTo>
                    <a:lnTo>
                      <a:pt x="41" y="173"/>
                    </a:lnTo>
                    <a:lnTo>
                      <a:pt x="40" y="67"/>
                    </a:lnTo>
                    <a:lnTo>
                      <a:pt x="306" y="67"/>
                    </a:lnTo>
                    <a:lnTo>
                      <a:pt x="307" y="173"/>
                    </a:lnTo>
                    <a:lnTo>
                      <a:pt x="41" y="173"/>
                    </a:lnTo>
                    <a:close/>
                    <a:moveTo>
                      <a:pt x="306" y="0"/>
                    </a:moveTo>
                    <a:lnTo>
                      <a:pt x="306" y="0"/>
                    </a:lnTo>
                    <a:cubicBezTo>
                      <a:pt x="306" y="15"/>
                      <a:pt x="294" y="27"/>
                      <a:pt x="279" y="27"/>
                    </a:cubicBezTo>
                    <a:cubicBezTo>
                      <a:pt x="265" y="27"/>
                      <a:pt x="253" y="15"/>
                      <a:pt x="253" y="0"/>
                    </a:cubicBezTo>
                    <a:cubicBezTo>
                      <a:pt x="253" y="15"/>
                      <a:pt x="241" y="27"/>
                      <a:pt x="226" y="27"/>
                    </a:cubicBezTo>
                    <a:cubicBezTo>
                      <a:pt x="211" y="27"/>
                      <a:pt x="200" y="15"/>
                      <a:pt x="199" y="0"/>
                    </a:cubicBezTo>
                    <a:cubicBezTo>
                      <a:pt x="199" y="15"/>
                      <a:pt x="187" y="27"/>
                      <a:pt x="173" y="27"/>
                    </a:cubicBezTo>
                    <a:cubicBezTo>
                      <a:pt x="158" y="27"/>
                      <a:pt x="146" y="15"/>
                      <a:pt x="146" y="0"/>
                    </a:cubicBezTo>
                    <a:cubicBezTo>
                      <a:pt x="146" y="15"/>
                      <a:pt x="134" y="27"/>
                      <a:pt x="120" y="27"/>
                    </a:cubicBezTo>
                    <a:cubicBezTo>
                      <a:pt x="105" y="27"/>
                      <a:pt x="93" y="15"/>
                      <a:pt x="93" y="0"/>
                    </a:cubicBezTo>
                    <a:cubicBezTo>
                      <a:pt x="93" y="15"/>
                      <a:pt x="81" y="27"/>
                      <a:pt x="66" y="27"/>
                    </a:cubicBezTo>
                    <a:cubicBezTo>
                      <a:pt x="52" y="27"/>
                      <a:pt x="40" y="15"/>
                      <a:pt x="40" y="0"/>
                    </a:cubicBezTo>
                    <a:cubicBezTo>
                      <a:pt x="39" y="15"/>
                      <a:pt x="28" y="27"/>
                      <a:pt x="13" y="27"/>
                    </a:cubicBezTo>
                    <a:cubicBezTo>
                      <a:pt x="8" y="27"/>
                      <a:pt x="4" y="25"/>
                      <a:pt x="0" y="23"/>
                    </a:cubicBezTo>
                    <a:lnTo>
                      <a:pt x="0" y="200"/>
                    </a:lnTo>
                    <a:lnTo>
                      <a:pt x="346" y="200"/>
                    </a:lnTo>
                    <a:lnTo>
                      <a:pt x="346" y="23"/>
                    </a:lnTo>
                    <a:cubicBezTo>
                      <a:pt x="342" y="25"/>
                      <a:pt x="338" y="27"/>
                      <a:pt x="333" y="27"/>
                    </a:cubicBezTo>
                    <a:cubicBezTo>
                      <a:pt x="318" y="27"/>
                      <a:pt x="306" y="15"/>
                      <a:pt x="30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87" name="Freeform 190">
                <a:extLst>
                  <a:ext uri="{FF2B5EF4-FFF2-40B4-BE49-F238E27FC236}">
                    <a16:creationId xmlns:a16="http://schemas.microsoft.com/office/drawing/2014/main" id="{2C675E88-DF83-E645-E096-94F07AC5E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" y="2836"/>
                <a:ext cx="34" cy="33"/>
              </a:xfrm>
              <a:custGeom>
                <a:avLst/>
                <a:gdLst>
                  <a:gd name="T0" fmla="*/ 54 w 54"/>
                  <a:gd name="T1" fmla="*/ 0 h 53"/>
                  <a:gd name="T2" fmla="*/ 54 w 54"/>
                  <a:gd name="T3" fmla="*/ 0 h 53"/>
                  <a:gd name="T4" fmla="*/ 54 w 54"/>
                  <a:gd name="T5" fmla="*/ 26 h 53"/>
                  <a:gd name="T6" fmla="*/ 54 w 54"/>
                  <a:gd name="T7" fmla="*/ 26 h 53"/>
                  <a:gd name="T8" fmla="*/ 27 w 54"/>
                  <a:gd name="T9" fmla="*/ 53 h 53"/>
                  <a:gd name="T10" fmla="*/ 14 w 54"/>
                  <a:gd name="T11" fmla="*/ 49 h 53"/>
                  <a:gd name="T12" fmla="*/ 0 w 54"/>
                  <a:gd name="T13" fmla="*/ 26 h 53"/>
                  <a:gd name="T14" fmla="*/ 0 w 54"/>
                  <a:gd name="T15" fmla="*/ 0 h 53"/>
                  <a:gd name="T16" fmla="*/ 54 w 54"/>
                  <a:gd name="T1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3">
                    <a:moveTo>
                      <a:pt x="54" y="0"/>
                    </a:moveTo>
                    <a:lnTo>
                      <a:pt x="54" y="0"/>
                    </a:lnTo>
                    <a:lnTo>
                      <a:pt x="54" y="26"/>
                    </a:lnTo>
                    <a:lnTo>
                      <a:pt x="54" y="26"/>
                    </a:lnTo>
                    <a:cubicBezTo>
                      <a:pt x="53" y="41"/>
                      <a:pt x="42" y="53"/>
                      <a:pt x="27" y="53"/>
                    </a:cubicBezTo>
                    <a:cubicBezTo>
                      <a:pt x="22" y="53"/>
                      <a:pt x="18" y="51"/>
                      <a:pt x="14" y="49"/>
                    </a:cubicBezTo>
                    <a:cubicBezTo>
                      <a:pt x="6" y="45"/>
                      <a:pt x="0" y="36"/>
                      <a:pt x="0" y="26"/>
                    </a:cubicBezTo>
                    <a:lnTo>
                      <a:pt x="0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50E6FF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88" name="Freeform 191">
                <a:extLst>
                  <a:ext uri="{FF2B5EF4-FFF2-40B4-BE49-F238E27FC236}">
                    <a16:creationId xmlns:a16="http://schemas.microsoft.com/office/drawing/2014/main" id="{2F5EA16F-5E89-1BF6-3A4D-86A0CBB64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0" y="2836"/>
                <a:ext cx="33" cy="33"/>
              </a:xfrm>
              <a:custGeom>
                <a:avLst/>
                <a:gdLst>
                  <a:gd name="T0" fmla="*/ 53 w 53"/>
                  <a:gd name="T1" fmla="*/ 0 h 53"/>
                  <a:gd name="T2" fmla="*/ 53 w 53"/>
                  <a:gd name="T3" fmla="*/ 0 h 53"/>
                  <a:gd name="T4" fmla="*/ 53 w 53"/>
                  <a:gd name="T5" fmla="*/ 26 h 53"/>
                  <a:gd name="T6" fmla="*/ 53 w 53"/>
                  <a:gd name="T7" fmla="*/ 26 h 53"/>
                  <a:gd name="T8" fmla="*/ 26 w 53"/>
                  <a:gd name="T9" fmla="*/ 53 h 53"/>
                  <a:gd name="T10" fmla="*/ 0 w 53"/>
                  <a:gd name="T11" fmla="*/ 26 h 53"/>
                  <a:gd name="T12" fmla="*/ 0 w 53"/>
                  <a:gd name="T13" fmla="*/ 26 h 53"/>
                  <a:gd name="T14" fmla="*/ 0 w 53"/>
                  <a:gd name="T15" fmla="*/ 0 h 53"/>
                  <a:gd name="T16" fmla="*/ 53 w 53"/>
                  <a:gd name="T1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0"/>
                    </a:moveTo>
                    <a:lnTo>
                      <a:pt x="53" y="0"/>
                    </a:lnTo>
                    <a:lnTo>
                      <a:pt x="53" y="26"/>
                    </a:lnTo>
                    <a:lnTo>
                      <a:pt x="53" y="26"/>
                    </a:lnTo>
                    <a:cubicBezTo>
                      <a:pt x="53" y="41"/>
                      <a:pt x="41" y="53"/>
                      <a:pt x="26" y="53"/>
                    </a:cubicBezTo>
                    <a:cubicBezTo>
                      <a:pt x="12" y="53"/>
                      <a:pt x="0" y="41"/>
                      <a:pt x="0" y="26"/>
                    </a:cubicBezTo>
                    <a:lnTo>
                      <a:pt x="0" y="26"/>
                    </a:lnTo>
                    <a:lnTo>
                      <a:pt x="0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50E6FF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89" name="Freeform 192">
                <a:extLst>
                  <a:ext uri="{FF2B5EF4-FFF2-40B4-BE49-F238E27FC236}">
                    <a16:creationId xmlns:a16="http://schemas.microsoft.com/office/drawing/2014/main" id="{F777654F-A1E0-3EA9-FE40-727119673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0" y="2836"/>
                <a:ext cx="0" cy="16"/>
              </a:xfrm>
              <a:custGeom>
                <a:avLst/>
                <a:gdLst>
                  <a:gd name="T0" fmla="*/ 0 h 26"/>
                  <a:gd name="T1" fmla="*/ 0 h 26"/>
                  <a:gd name="T2" fmla="*/ 0 h 26"/>
                  <a:gd name="T3" fmla="*/ 26 h 26"/>
                  <a:gd name="T4" fmla="*/ 26 h 26"/>
                  <a:gd name="T5" fmla="*/ 0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690" name="Freeform 193">
                <a:extLst>
                  <a:ext uri="{FF2B5EF4-FFF2-40B4-BE49-F238E27FC236}">
                    <a16:creationId xmlns:a16="http://schemas.microsoft.com/office/drawing/2014/main" id="{D4B88427-4E6E-52F5-DF0A-2C372824E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0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691" name="Freeform 194">
                <a:extLst>
                  <a:ext uri="{FF2B5EF4-FFF2-40B4-BE49-F238E27FC236}">
                    <a16:creationId xmlns:a16="http://schemas.microsoft.com/office/drawing/2014/main" id="{3C0F8653-BDAC-FDCE-2CD9-8B8EC1748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3" y="2836"/>
                <a:ext cx="32" cy="33"/>
              </a:xfrm>
              <a:custGeom>
                <a:avLst/>
                <a:gdLst>
                  <a:gd name="T0" fmla="*/ 53 w 53"/>
                  <a:gd name="T1" fmla="*/ 0 h 53"/>
                  <a:gd name="T2" fmla="*/ 53 w 53"/>
                  <a:gd name="T3" fmla="*/ 0 h 53"/>
                  <a:gd name="T4" fmla="*/ 53 w 53"/>
                  <a:gd name="T5" fmla="*/ 26 h 53"/>
                  <a:gd name="T6" fmla="*/ 53 w 53"/>
                  <a:gd name="T7" fmla="*/ 26 h 53"/>
                  <a:gd name="T8" fmla="*/ 26 w 53"/>
                  <a:gd name="T9" fmla="*/ 53 h 53"/>
                  <a:gd name="T10" fmla="*/ 0 w 53"/>
                  <a:gd name="T11" fmla="*/ 26 h 53"/>
                  <a:gd name="T12" fmla="*/ 0 w 53"/>
                  <a:gd name="T13" fmla="*/ 26 h 53"/>
                  <a:gd name="T14" fmla="*/ 0 w 53"/>
                  <a:gd name="T15" fmla="*/ 0 h 53"/>
                  <a:gd name="T16" fmla="*/ 53 w 53"/>
                  <a:gd name="T1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0"/>
                    </a:moveTo>
                    <a:lnTo>
                      <a:pt x="53" y="0"/>
                    </a:lnTo>
                    <a:lnTo>
                      <a:pt x="53" y="26"/>
                    </a:lnTo>
                    <a:lnTo>
                      <a:pt x="53" y="26"/>
                    </a:lnTo>
                    <a:cubicBezTo>
                      <a:pt x="53" y="41"/>
                      <a:pt x="41" y="53"/>
                      <a:pt x="26" y="53"/>
                    </a:cubicBezTo>
                    <a:cubicBezTo>
                      <a:pt x="12" y="53"/>
                      <a:pt x="0" y="41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50E6FF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92" name="Freeform 195">
                <a:extLst>
                  <a:ext uri="{FF2B5EF4-FFF2-40B4-BE49-F238E27FC236}">
                    <a16:creationId xmlns:a16="http://schemas.microsoft.com/office/drawing/2014/main" id="{37566D49-98BD-B0EE-1848-53F50CD86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3" y="2836"/>
                <a:ext cx="0" cy="16"/>
              </a:xfrm>
              <a:custGeom>
                <a:avLst/>
                <a:gdLst>
                  <a:gd name="T0" fmla="*/ 26 h 26"/>
                  <a:gd name="T1" fmla="*/ 26 h 26"/>
                  <a:gd name="T2" fmla="*/ 0 h 26"/>
                  <a:gd name="T3" fmla="*/ 0 h 26"/>
                  <a:gd name="T4" fmla="*/ 26 h 26"/>
                  <a:gd name="T5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26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693" name="Freeform 196">
                <a:extLst>
                  <a:ext uri="{FF2B5EF4-FFF2-40B4-BE49-F238E27FC236}">
                    <a16:creationId xmlns:a16="http://schemas.microsoft.com/office/drawing/2014/main" id="{151260A3-DBE9-1FB2-4081-2985D4A23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3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694" name="Freeform 197">
                <a:extLst>
                  <a:ext uri="{FF2B5EF4-FFF2-40B4-BE49-F238E27FC236}">
                    <a16:creationId xmlns:a16="http://schemas.microsoft.com/office/drawing/2014/main" id="{E8084AAB-021E-D4E8-269B-5A21FEAC49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2836"/>
                <a:ext cx="33" cy="33"/>
              </a:xfrm>
              <a:custGeom>
                <a:avLst/>
                <a:gdLst>
                  <a:gd name="T0" fmla="*/ 53 w 53"/>
                  <a:gd name="T1" fmla="*/ 26 h 53"/>
                  <a:gd name="T2" fmla="*/ 53 w 53"/>
                  <a:gd name="T3" fmla="*/ 26 h 53"/>
                  <a:gd name="T4" fmla="*/ 27 w 53"/>
                  <a:gd name="T5" fmla="*/ 53 h 53"/>
                  <a:gd name="T6" fmla="*/ 0 w 53"/>
                  <a:gd name="T7" fmla="*/ 26 h 53"/>
                  <a:gd name="T8" fmla="*/ 0 w 53"/>
                  <a:gd name="T9" fmla="*/ 26 h 53"/>
                  <a:gd name="T10" fmla="*/ 0 w 53"/>
                  <a:gd name="T11" fmla="*/ 0 h 53"/>
                  <a:gd name="T12" fmla="*/ 53 w 53"/>
                  <a:gd name="T13" fmla="*/ 0 h 53"/>
                  <a:gd name="T14" fmla="*/ 53 w 53"/>
                  <a:gd name="T15" fmla="*/ 26 h 53"/>
                  <a:gd name="T16" fmla="*/ 53 w 53"/>
                  <a:gd name="T17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26"/>
                    </a:moveTo>
                    <a:lnTo>
                      <a:pt x="53" y="26"/>
                    </a:lnTo>
                    <a:cubicBezTo>
                      <a:pt x="53" y="41"/>
                      <a:pt x="41" y="53"/>
                      <a:pt x="27" y="53"/>
                    </a:cubicBezTo>
                    <a:cubicBezTo>
                      <a:pt x="12" y="53"/>
                      <a:pt x="0" y="41"/>
                      <a:pt x="0" y="26"/>
                    </a:cubicBezTo>
                    <a:lnTo>
                      <a:pt x="0" y="26"/>
                    </a:lnTo>
                    <a:lnTo>
                      <a:pt x="0" y="0"/>
                    </a:lnTo>
                    <a:lnTo>
                      <a:pt x="53" y="0"/>
                    </a:lnTo>
                    <a:lnTo>
                      <a:pt x="53" y="26"/>
                    </a:lnTo>
                    <a:cubicBezTo>
                      <a:pt x="53" y="26"/>
                      <a:pt x="53" y="26"/>
                      <a:pt x="53" y="26"/>
                    </a:cubicBezTo>
                    <a:close/>
                  </a:path>
                </a:pathLst>
              </a:custGeom>
              <a:solidFill>
                <a:srgbClr val="50E6FF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95" name="Freeform 198">
                <a:extLst>
                  <a:ext uri="{FF2B5EF4-FFF2-40B4-BE49-F238E27FC236}">
                    <a16:creationId xmlns:a16="http://schemas.microsoft.com/office/drawing/2014/main" id="{376B7854-AE3F-6BAB-774A-A64607C61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2836"/>
                <a:ext cx="0" cy="16"/>
              </a:xfrm>
              <a:custGeom>
                <a:avLst/>
                <a:gdLst>
                  <a:gd name="T0" fmla="*/ 26 h 26"/>
                  <a:gd name="T1" fmla="*/ 26 h 26"/>
                  <a:gd name="T2" fmla="*/ 0 h 26"/>
                  <a:gd name="T3" fmla="*/ 0 h 26"/>
                  <a:gd name="T4" fmla="*/ 26 h 26"/>
                  <a:gd name="T5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26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696" name="Freeform 199">
                <a:extLst>
                  <a:ext uri="{FF2B5EF4-FFF2-40B4-BE49-F238E27FC236}">
                    <a16:creationId xmlns:a16="http://schemas.microsoft.com/office/drawing/2014/main" id="{50B4C0F8-39A0-1EEA-A255-6570338EF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697" name="Freeform 200">
                <a:extLst>
                  <a:ext uri="{FF2B5EF4-FFF2-40B4-BE49-F238E27FC236}">
                    <a16:creationId xmlns:a16="http://schemas.microsoft.com/office/drawing/2014/main" id="{99A16020-9568-CC17-33B9-D6CAF7325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" y="2836"/>
                <a:ext cx="33" cy="33"/>
              </a:xfrm>
              <a:custGeom>
                <a:avLst/>
                <a:gdLst>
                  <a:gd name="T0" fmla="*/ 53 w 53"/>
                  <a:gd name="T1" fmla="*/ 0 h 53"/>
                  <a:gd name="T2" fmla="*/ 53 w 53"/>
                  <a:gd name="T3" fmla="*/ 0 h 53"/>
                  <a:gd name="T4" fmla="*/ 53 w 53"/>
                  <a:gd name="T5" fmla="*/ 26 h 53"/>
                  <a:gd name="T6" fmla="*/ 53 w 53"/>
                  <a:gd name="T7" fmla="*/ 26 h 53"/>
                  <a:gd name="T8" fmla="*/ 26 w 53"/>
                  <a:gd name="T9" fmla="*/ 53 h 53"/>
                  <a:gd name="T10" fmla="*/ 0 w 53"/>
                  <a:gd name="T11" fmla="*/ 26 h 53"/>
                  <a:gd name="T12" fmla="*/ 0 w 53"/>
                  <a:gd name="T13" fmla="*/ 26 h 53"/>
                  <a:gd name="T14" fmla="*/ 0 w 53"/>
                  <a:gd name="T15" fmla="*/ 0 h 53"/>
                  <a:gd name="T16" fmla="*/ 53 w 53"/>
                  <a:gd name="T1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0"/>
                    </a:moveTo>
                    <a:lnTo>
                      <a:pt x="53" y="0"/>
                    </a:lnTo>
                    <a:lnTo>
                      <a:pt x="53" y="26"/>
                    </a:lnTo>
                    <a:lnTo>
                      <a:pt x="53" y="26"/>
                    </a:lnTo>
                    <a:cubicBezTo>
                      <a:pt x="53" y="41"/>
                      <a:pt x="41" y="53"/>
                      <a:pt x="26" y="53"/>
                    </a:cubicBezTo>
                    <a:cubicBezTo>
                      <a:pt x="12" y="53"/>
                      <a:pt x="0" y="41"/>
                      <a:pt x="0" y="26"/>
                    </a:cubicBezTo>
                    <a:lnTo>
                      <a:pt x="0" y="26"/>
                    </a:lnTo>
                    <a:lnTo>
                      <a:pt x="0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50E6FF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698" name="Freeform 201">
                <a:extLst>
                  <a:ext uri="{FF2B5EF4-FFF2-40B4-BE49-F238E27FC236}">
                    <a16:creationId xmlns:a16="http://schemas.microsoft.com/office/drawing/2014/main" id="{57BCE106-527F-2687-CE89-E74382365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8" y="2836"/>
                <a:ext cx="0" cy="16"/>
              </a:xfrm>
              <a:custGeom>
                <a:avLst/>
                <a:gdLst>
                  <a:gd name="T0" fmla="*/ 26 h 26"/>
                  <a:gd name="T1" fmla="*/ 26 h 26"/>
                  <a:gd name="T2" fmla="*/ 0 h 26"/>
                  <a:gd name="T3" fmla="*/ 0 h 26"/>
                  <a:gd name="T4" fmla="*/ 26 h 26"/>
                  <a:gd name="T5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26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699" name="Freeform 202">
                <a:extLst>
                  <a:ext uri="{FF2B5EF4-FFF2-40B4-BE49-F238E27FC236}">
                    <a16:creationId xmlns:a16="http://schemas.microsoft.com/office/drawing/2014/main" id="{D061FB64-8704-8BA8-F9CA-90C44BA42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8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700" name="Freeform 203">
                <a:extLst>
                  <a:ext uri="{FF2B5EF4-FFF2-40B4-BE49-F238E27FC236}">
                    <a16:creationId xmlns:a16="http://schemas.microsoft.com/office/drawing/2014/main" id="{7F9D02A8-27C5-A18B-87AA-E898F2096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2836"/>
                <a:ext cx="33" cy="33"/>
              </a:xfrm>
              <a:custGeom>
                <a:avLst/>
                <a:gdLst>
                  <a:gd name="T0" fmla="*/ 53 w 53"/>
                  <a:gd name="T1" fmla="*/ 0 h 53"/>
                  <a:gd name="T2" fmla="*/ 53 w 53"/>
                  <a:gd name="T3" fmla="*/ 0 h 53"/>
                  <a:gd name="T4" fmla="*/ 53 w 53"/>
                  <a:gd name="T5" fmla="*/ 26 h 53"/>
                  <a:gd name="T6" fmla="*/ 53 w 53"/>
                  <a:gd name="T7" fmla="*/ 26 h 53"/>
                  <a:gd name="T8" fmla="*/ 26 w 53"/>
                  <a:gd name="T9" fmla="*/ 53 h 53"/>
                  <a:gd name="T10" fmla="*/ 0 w 53"/>
                  <a:gd name="T11" fmla="*/ 26 h 53"/>
                  <a:gd name="T12" fmla="*/ 0 w 53"/>
                  <a:gd name="T13" fmla="*/ 26 h 53"/>
                  <a:gd name="T14" fmla="*/ 0 w 53"/>
                  <a:gd name="T15" fmla="*/ 0 h 53"/>
                  <a:gd name="T16" fmla="*/ 53 w 53"/>
                  <a:gd name="T1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0"/>
                    </a:moveTo>
                    <a:lnTo>
                      <a:pt x="53" y="0"/>
                    </a:lnTo>
                    <a:lnTo>
                      <a:pt x="53" y="26"/>
                    </a:lnTo>
                    <a:lnTo>
                      <a:pt x="53" y="26"/>
                    </a:lnTo>
                    <a:cubicBezTo>
                      <a:pt x="53" y="41"/>
                      <a:pt x="41" y="53"/>
                      <a:pt x="26" y="53"/>
                    </a:cubicBezTo>
                    <a:cubicBezTo>
                      <a:pt x="12" y="53"/>
                      <a:pt x="0" y="41"/>
                      <a:pt x="0" y="26"/>
                    </a:cubicBezTo>
                    <a:lnTo>
                      <a:pt x="0" y="26"/>
                    </a:lnTo>
                    <a:lnTo>
                      <a:pt x="0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50E6FF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01" name="Freeform 204">
                <a:extLst>
                  <a:ext uri="{FF2B5EF4-FFF2-40B4-BE49-F238E27FC236}">
                    <a16:creationId xmlns:a16="http://schemas.microsoft.com/office/drawing/2014/main" id="{9172E1EB-E56C-1D0E-0C18-8BA6BE5FF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2836"/>
                <a:ext cx="0" cy="16"/>
              </a:xfrm>
              <a:custGeom>
                <a:avLst/>
                <a:gdLst>
                  <a:gd name="T0" fmla="*/ 26 h 26"/>
                  <a:gd name="T1" fmla="*/ 26 h 26"/>
                  <a:gd name="T2" fmla="*/ 0 h 26"/>
                  <a:gd name="T3" fmla="*/ 0 h 26"/>
                  <a:gd name="T4" fmla="*/ 26 h 26"/>
                  <a:gd name="T5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26"/>
                    </a:move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702" name="Freeform 205">
                <a:extLst>
                  <a:ext uri="{FF2B5EF4-FFF2-40B4-BE49-F238E27FC236}">
                    <a16:creationId xmlns:a16="http://schemas.microsoft.com/office/drawing/2014/main" id="{709A27EA-F3BE-3EC2-EA40-FBE4F740D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703" name="Freeform 206">
                <a:extLst>
                  <a:ext uri="{FF2B5EF4-FFF2-40B4-BE49-F238E27FC236}">
                    <a16:creationId xmlns:a16="http://schemas.microsoft.com/office/drawing/2014/main" id="{ABE1B25A-CE03-EBA1-653F-8A979C1E0B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" y="2836"/>
                <a:ext cx="33" cy="33"/>
              </a:xfrm>
              <a:custGeom>
                <a:avLst/>
                <a:gdLst>
                  <a:gd name="T0" fmla="*/ 53 w 53"/>
                  <a:gd name="T1" fmla="*/ 26 h 53"/>
                  <a:gd name="T2" fmla="*/ 53 w 53"/>
                  <a:gd name="T3" fmla="*/ 26 h 53"/>
                  <a:gd name="T4" fmla="*/ 40 w 53"/>
                  <a:gd name="T5" fmla="*/ 49 h 53"/>
                  <a:gd name="T6" fmla="*/ 27 w 53"/>
                  <a:gd name="T7" fmla="*/ 53 h 53"/>
                  <a:gd name="T8" fmla="*/ 0 w 53"/>
                  <a:gd name="T9" fmla="*/ 26 h 53"/>
                  <a:gd name="T10" fmla="*/ 0 w 53"/>
                  <a:gd name="T11" fmla="*/ 26 h 53"/>
                  <a:gd name="T12" fmla="*/ 0 w 53"/>
                  <a:gd name="T13" fmla="*/ 0 h 53"/>
                  <a:gd name="T14" fmla="*/ 53 w 53"/>
                  <a:gd name="T15" fmla="*/ 0 h 53"/>
                  <a:gd name="T16" fmla="*/ 53 w 53"/>
                  <a:gd name="T17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3">
                    <a:moveTo>
                      <a:pt x="53" y="26"/>
                    </a:moveTo>
                    <a:lnTo>
                      <a:pt x="53" y="26"/>
                    </a:lnTo>
                    <a:cubicBezTo>
                      <a:pt x="53" y="36"/>
                      <a:pt x="48" y="45"/>
                      <a:pt x="40" y="49"/>
                    </a:cubicBezTo>
                    <a:cubicBezTo>
                      <a:pt x="36" y="51"/>
                      <a:pt x="31" y="53"/>
                      <a:pt x="27" y="53"/>
                    </a:cubicBezTo>
                    <a:cubicBezTo>
                      <a:pt x="12" y="53"/>
                      <a:pt x="0" y="41"/>
                      <a:pt x="0" y="26"/>
                    </a:cubicBezTo>
                    <a:lnTo>
                      <a:pt x="0" y="26"/>
                    </a:lnTo>
                    <a:lnTo>
                      <a:pt x="0" y="0"/>
                    </a:lnTo>
                    <a:lnTo>
                      <a:pt x="53" y="0"/>
                    </a:lnTo>
                    <a:lnTo>
                      <a:pt x="53" y="26"/>
                    </a:lnTo>
                    <a:close/>
                  </a:path>
                </a:pathLst>
              </a:custGeom>
              <a:solidFill>
                <a:srgbClr val="50E6FF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04" name="Freeform 207">
                <a:extLst>
                  <a:ext uri="{FF2B5EF4-FFF2-40B4-BE49-F238E27FC236}">
                    <a16:creationId xmlns:a16="http://schemas.microsoft.com/office/drawing/2014/main" id="{3532C8A1-46B0-7507-07EF-D6FE6EBFF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" y="2836"/>
                <a:ext cx="0" cy="16"/>
              </a:xfrm>
              <a:custGeom>
                <a:avLst/>
                <a:gdLst>
                  <a:gd name="T0" fmla="*/ 26 h 26"/>
                  <a:gd name="T1" fmla="*/ 26 h 26"/>
                  <a:gd name="T2" fmla="*/ 26 h 26"/>
                  <a:gd name="T3" fmla="*/ 0 h 26"/>
                  <a:gd name="T4" fmla="*/ 0 h 26"/>
                  <a:gd name="T5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26">
                    <a:moveTo>
                      <a:pt x="0" y="26"/>
                    </a:moveTo>
                    <a:lnTo>
                      <a:pt x="0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705" name="Freeform 208">
                <a:extLst>
                  <a:ext uri="{FF2B5EF4-FFF2-40B4-BE49-F238E27FC236}">
                    <a16:creationId xmlns:a16="http://schemas.microsoft.com/office/drawing/2014/main" id="{81D3F8DA-682D-929E-005A-11297A69C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" y="28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07571" tIns="53785" rIns="107571" bIns="53785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706" name="Freeform 209">
                <a:extLst>
                  <a:ext uri="{FF2B5EF4-FFF2-40B4-BE49-F238E27FC236}">
                    <a16:creationId xmlns:a16="http://schemas.microsoft.com/office/drawing/2014/main" id="{2E552B2D-4635-2F4C-275F-81DCC53CE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" y="2737"/>
                <a:ext cx="232" cy="99"/>
              </a:xfrm>
              <a:custGeom>
                <a:avLst/>
                <a:gdLst>
                  <a:gd name="T0" fmla="*/ 373 w 373"/>
                  <a:gd name="T1" fmla="*/ 160 h 160"/>
                  <a:gd name="T2" fmla="*/ 373 w 373"/>
                  <a:gd name="T3" fmla="*/ 160 h 160"/>
                  <a:gd name="T4" fmla="*/ 0 w 373"/>
                  <a:gd name="T5" fmla="*/ 160 h 160"/>
                  <a:gd name="T6" fmla="*/ 54 w 373"/>
                  <a:gd name="T7" fmla="*/ 80 h 160"/>
                  <a:gd name="T8" fmla="*/ 174 w 373"/>
                  <a:gd name="T9" fmla="*/ 80 h 160"/>
                  <a:gd name="T10" fmla="*/ 174 w 373"/>
                  <a:gd name="T11" fmla="*/ 66 h 160"/>
                  <a:gd name="T12" fmla="*/ 80 w 373"/>
                  <a:gd name="T13" fmla="*/ 66 h 160"/>
                  <a:gd name="T14" fmla="*/ 80 w 373"/>
                  <a:gd name="T15" fmla="*/ 0 h 160"/>
                  <a:gd name="T16" fmla="*/ 293 w 373"/>
                  <a:gd name="T17" fmla="*/ 0 h 160"/>
                  <a:gd name="T18" fmla="*/ 293 w 373"/>
                  <a:gd name="T19" fmla="*/ 66 h 160"/>
                  <a:gd name="T20" fmla="*/ 200 w 373"/>
                  <a:gd name="T21" fmla="*/ 66 h 160"/>
                  <a:gd name="T22" fmla="*/ 200 w 373"/>
                  <a:gd name="T23" fmla="*/ 80 h 160"/>
                  <a:gd name="T24" fmla="*/ 320 w 373"/>
                  <a:gd name="T25" fmla="*/ 80 h 160"/>
                  <a:gd name="T26" fmla="*/ 373 w 373"/>
                  <a:gd name="T27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3" h="160">
                    <a:moveTo>
                      <a:pt x="373" y="160"/>
                    </a:moveTo>
                    <a:lnTo>
                      <a:pt x="373" y="160"/>
                    </a:lnTo>
                    <a:lnTo>
                      <a:pt x="0" y="160"/>
                    </a:lnTo>
                    <a:lnTo>
                      <a:pt x="54" y="80"/>
                    </a:lnTo>
                    <a:lnTo>
                      <a:pt x="174" y="80"/>
                    </a:lnTo>
                    <a:lnTo>
                      <a:pt x="174" y="66"/>
                    </a:lnTo>
                    <a:lnTo>
                      <a:pt x="80" y="66"/>
                    </a:lnTo>
                    <a:lnTo>
                      <a:pt x="80" y="0"/>
                    </a:lnTo>
                    <a:lnTo>
                      <a:pt x="293" y="0"/>
                    </a:lnTo>
                    <a:lnTo>
                      <a:pt x="293" y="66"/>
                    </a:lnTo>
                    <a:lnTo>
                      <a:pt x="200" y="66"/>
                    </a:lnTo>
                    <a:lnTo>
                      <a:pt x="200" y="80"/>
                    </a:lnTo>
                    <a:lnTo>
                      <a:pt x="320" y="80"/>
                    </a:lnTo>
                    <a:lnTo>
                      <a:pt x="373" y="160"/>
                    </a:lnTo>
                    <a:close/>
                  </a:path>
                </a:pathLst>
              </a:custGeom>
              <a:solidFill>
                <a:srgbClr val="50E6FF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11" name="Group 710">
            <a:extLst>
              <a:ext uri="{FF2B5EF4-FFF2-40B4-BE49-F238E27FC236}">
                <a16:creationId xmlns:a16="http://schemas.microsoft.com/office/drawing/2014/main" id="{4D381666-6BFF-FA7B-4A4A-3D2E630F3192}"/>
              </a:ext>
            </a:extLst>
          </p:cNvPr>
          <p:cNvGrpSpPr/>
          <p:nvPr/>
        </p:nvGrpSpPr>
        <p:grpSpPr>
          <a:xfrm>
            <a:off x="8055730" y="1851108"/>
            <a:ext cx="456543" cy="229299"/>
            <a:chOff x="7802015" y="2439897"/>
            <a:chExt cx="1153304" cy="579247"/>
          </a:xfrm>
        </p:grpSpPr>
        <p:grpSp>
          <p:nvGrpSpPr>
            <p:cNvPr id="712" name="Graphic 476">
              <a:extLst>
                <a:ext uri="{FF2B5EF4-FFF2-40B4-BE49-F238E27FC236}">
                  <a16:creationId xmlns:a16="http://schemas.microsoft.com/office/drawing/2014/main" id="{FDEA4A6E-1175-EC87-A6BE-002028DD5863}"/>
                </a:ext>
              </a:extLst>
            </p:cNvPr>
            <p:cNvGrpSpPr/>
            <p:nvPr/>
          </p:nvGrpSpPr>
          <p:grpSpPr>
            <a:xfrm>
              <a:off x="7802015" y="2453636"/>
              <a:ext cx="530166" cy="527055"/>
              <a:chOff x="7213683" y="2039797"/>
              <a:chExt cx="622779" cy="619125"/>
            </a:xfrm>
          </p:grpSpPr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197E86EB-EC3F-ED24-84CA-51D48D15EC6B}"/>
                  </a:ext>
                </a:extLst>
              </p:cNvPr>
              <p:cNvSpPr/>
              <p:nvPr/>
            </p:nvSpPr>
            <p:spPr>
              <a:xfrm>
                <a:off x="7213683" y="2341740"/>
                <a:ext cx="314325" cy="314325"/>
              </a:xfrm>
              <a:custGeom>
                <a:avLst/>
                <a:gdLst>
                  <a:gd name="connsiteX0" fmla="*/ 0 w 314325"/>
                  <a:gd name="connsiteY0" fmla="*/ 0 h 314325"/>
                  <a:gd name="connsiteX1" fmla="*/ 0 w 314325"/>
                  <a:gd name="connsiteY1" fmla="*/ 317183 h 314325"/>
                  <a:gd name="connsiteX2" fmla="*/ 315278 w 314325"/>
                  <a:gd name="connsiteY2" fmla="*/ 317183 h 314325"/>
                  <a:gd name="connsiteX3" fmla="*/ 315278 w 314325"/>
                  <a:gd name="connsiteY3" fmla="*/ 0 h 314325"/>
                  <a:gd name="connsiteX4" fmla="*/ 0 w 314325"/>
                  <a:gd name="connsiteY4" fmla="*/ 0 h 314325"/>
                  <a:gd name="connsiteX5" fmla="*/ 102870 w 314325"/>
                  <a:gd name="connsiteY5" fmla="*/ 227647 h 314325"/>
                  <a:gd name="connsiteX6" fmla="*/ 86678 w 314325"/>
                  <a:gd name="connsiteY6" fmla="*/ 227647 h 314325"/>
                  <a:gd name="connsiteX7" fmla="*/ 86678 w 314325"/>
                  <a:gd name="connsiteY7" fmla="*/ 211455 h 314325"/>
                  <a:gd name="connsiteX8" fmla="*/ 102870 w 314325"/>
                  <a:gd name="connsiteY8" fmla="*/ 211455 h 314325"/>
                  <a:gd name="connsiteX9" fmla="*/ 102870 w 314325"/>
                  <a:gd name="connsiteY9" fmla="*/ 227647 h 314325"/>
                  <a:gd name="connsiteX10" fmla="*/ 102870 w 314325"/>
                  <a:gd name="connsiteY10" fmla="*/ 112395 h 314325"/>
                  <a:gd name="connsiteX11" fmla="*/ 86678 w 314325"/>
                  <a:gd name="connsiteY11" fmla="*/ 112395 h 314325"/>
                  <a:gd name="connsiteX12" fmla="*/ 86678 w 314325"/>
                  <a:gd name="connsiteY12" fmla="*/ 96202 h 314325"/>
                  <a:gd name="connsiteX13" fmla="*/ 102870 w 314325"/>
                  <a:gd name="connsiteY13" fmla="*/ 96202 h 314325"/>
                  <a:gd name="connsiteX14" fmla="*/ 102870 w 314325"/>
                  <a:gd name="connsiteY14" fmla="*/ 112395 h 314325"/>
                  <a:gd name="connsiteX15" fmla="*/ 221933 w 314325"/>
                  <a:gd name="connsiteY15" fmla="*/ 227647 h 314325"/>
                  <a:gd name="connsiteX16" fmla="*/ 205740 w 314325"/>
                  <a:gd name="connsiteY16" fmla="*/ 227647 h 314325"/>
                  <a:gd name="connsiteX17" fmla="*/ 205740 w 314325"/>
                  <a:gd name="connsiteY17" fmla="*/ 211455 h 314325"/>
                  <a:gd name="connsiteX18" fmla="*/ 221933 w 314325"/>
                  <a:gd name="connsiteY18" fmla="*/ 211455 h 314325"/>
                  <a:gd name="connsiteX19" fmla="*/ 221933 w 314325"/>
                  <a:gd name="connsiteY19" fmla="*/ 227647 h 314325"/>
                  <a:gd name="connsiteX20" fmla="*/ 221933 w 314325"/>
                  <a:gd name="connsiteY20" fmla="*/ 112395 h 314325"/>
                  <a:gd name="connsiteX21" fmla="*/ 205740 w 314325"/>
                  <a:gd name="connsiteY21" fmla="*/ 112395 h 314325"/>
                  <a:gd name="connsiteX22" fmla="*/ 205740 w 314325"/>
                  <a:gd name="connsiteY22" fmla="*/ 96202 h 314325"/>
                  <a:gd name="connsiteX23" fmla="*/ 221933 w 314325"/>
                  <a:gd name="connsiteY23" fmla="*/ 96202 h 314325"/>
                  <a:gd name="connsiteX24" fmla="*/ 221933 w 314325"/>
                  <a:gd name="connsiteY24" fmla="*/ 11239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14325" h="314325">
                    <a:moveTo>
                      <a:pt x="0" y="0"/>
                    </a:moveTo>
                    <a:lnTo>
                      <a:pt x="0" y="317183"/>
                    </a:lnTo>
                    <a:cubicBezTo>
                      <a:pt x="0" y="317183"/>
                      <a:pt x="0" y="317183"/>
                      <a:pt x="315278" y="317183"/>
                    </a:cubicBezTo>
                    <a:cubicBezTo>
                      <a:pt x="315278" y="317183"/>
                      <a:pt x="315278" y="317183"/>
                      <a:pt x="315278" y="0"/>
                    </a:cubicBezTo>
                    <a:cubicBezTo>
                      <a:pt x="315278" y="0"/>
                      <a:pt x="315278" y="0"/>
                      <a:pt x="0" y="0"/>
                    </a:cubicBezTo>
                    <a:close/>
                    <a:moveTo>
                      <a:pt x="102870" y="227647"/>
                    </a:moveTo>
                    <a:cubicBezTo>
                      <a:pt x="102870" y="227647"/>
                      <a:pt x="102870" y="227647"/>
                      <a:pt x="86678" y="227647"/>
                    </a:cubicBezTo>
                    <a:cubicBezTo>
                      <a:pt x="86678" y="227647"/>
                      <a:pt x="86678" y="227647"/>
                      <a:pt x="86678" y="211455"/>
                    </a:cubicBezTo>
                    <a:cubicBezTo>
                      <a:pt x="86678" y="211455"/>
                      <a:pt x="86678" y="211455"/>
                      <a:pt x="102870" y="211455"/>
                    </a:cubicBezTo>
                    <a:lnTo>
                      <a:pt x="102870" y="227647"/>
                    </a:lnTo>
                    <a:close/>
                    <a:moveTo>
                      <a:pt x="102870" y="112395"/>
                    </a:moveTo>
                    <a:cubicBezTo>
                      <a:pt x="102870" y="112395"/>
                      <a:pt x="102870" y="112395"/>
                      <a:pt x="86678" y="112395"/>
                    </a:cubicBezTo>
                    <a:cubicBezTo>
                      <a:pt x="86678" y="112395"/>
                      <a:pt x="86678" y="112395"/>
                      <a:pt x="86678" y="96202"/>
                    </a:cubicBezTo>
                    <a:cubicBezTo>
                      <a:pt x="86678" y="96202"/>
                      <a:pt x="86678" y="96202"/>
                      <a:pt x="102870" y="96202"/>
                    </a:cubicBezTo>
                    <a:lnTo>
                      <a:pt x="102870" y="112395"/>
                    </a:lnTo>
                    <a:close/>
                    <a:moveTo>
                      <a:pt x="221933" y="227647"/>
                    </a:moveTo>
                    <a:cubicBezTo>
                      <a:pt x="221933" y="227647"/>
                      <a:pt x="221933" y="227647"/>
                      <a:pt x="205740" y="227647"/>
                    </a:cubicBezTo>
                    <a:cubicBezTo>
                      <a:pt x="205740" y="227647"/>
                      <a:pt x="205740" y="227647"/>
                      <a:pt x="205740" y="211455"/>
                    </a:cubicBezTo>
                    <a:cubicBezTo>
                      <a:pt x="205740" y="211455"/>
                      <a:pt x="205740" y="211455"/>
                      <a:pt x="221933" y="211455"/>
                    </a:cubicBezTo>
                    <a:lnTo>
                      <a:pt x="221933" y="227647"/>
                    </a:lnTo>
                    <a:close/>
                    <a:moveTo>
                      <a:pt x="221933" y="112395"/>
                    </a:moveTo>
                    <a:cubicBezTo>
                      <a:pt x="221933" y="112395"/>
                      <a:pt x="221933" y="112395"/>
                      <a:pt x="205740" y="112395"/>
                    </a:cubicBezTo>
                    <a:cubicBezTo>
                      <a:pt x="205740" y="112395"/>
                      <a:pt x="205740" y="112395"/>
                      <a:pt x="205740" y="96202"/>
                    </a:cubicBezTo>
                    <a:cubicBezTo>
                      <a:pt x="205740" y="96202"/>
                      <a:pt x="205740" y="96202"/>
                      <a:pt x="221933" y="96202"/>
                    </a:cubicBezTo>
                    <a:lnTo>
                      <a:pt x="221933" y="112395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3A91B5E6-8EF3-BA1D-62C2-7659D4776EF1}"/>
                  </a:ext>
                </a:extLst>
              </p:cNvPr>
              <p:cNvSpPr/>
              <p:nvPr/>
            </p:nvSpPr>
            <p:spPr>
              <a:xfrm>
                <a:off x="7522137" y="2039797"/>
                <a:ext cx="314325" cy="619125"/>
              </a:xfrm>
              <a:custGeom>
                <a:avLst/>
                <a:gdLst>
                  <a:gd name="connsiteX0" fmla="*/ 160973 w 314325"/>
                  <a:gd name="connsiteY0" fmla="*/ 0 h 619125"/>
                  <a:gd name="connsiteX1" fmla="*/ 0 w 314325"/>
                  <a:gd name="connsiteY1" fmla="*/ 144780 h 619125"/>
                  <a:gd name="connsiteX2" fmla="*/ 0 w 314325"/>
                  <a:gd name="connsiteY2" fmla="*/ 620078 h 619125"/>
                  <a:gd name="connsiteX3" fmla="*/ 67627 w 314325"/>
                  <a:gd name="connsiteY3" fmla="*/ 620078 h 619125"/>
                  <a:gd name="connsiteX4" fmla="*/ 67627 w 314325"/>
                  <a:gd name="connsiteY4" fmla="*/ 462915 h 619125"/>
                  <a:gd name="connsiteX5" fmla="*/ 157163 w 314325"/>
                  <a:gd name="connsiteY5" fmla="*/ 462915 h 619125"/>
                  <a:gd name="connsiteX6" fmla="*/ 246698 w 314325"/>
                  <a:gd name="connsiteY6" fmla="*/ 462915 h 619125"/>
                  <a:gd name="connsiteX7" fmla="*/ 246698 w 314325"/>
                  <a:gd name="connsiteY7" fmla="*/ 620078 h 619125"/>
                  <a:gd name="connsiteX8" fmla="*/ 317182 w 314325"/>
                  <a:gd name="connsiteY8" fmla="*/ 620078 h 619125"/>
                  <a:gd name="connsiteX9" fmla="*/ 317182 w 314325"/>
                  <a:gd name="connsiteY9" fmla="*/ 144780 h 619125"/>
                  <a:gd name="connsiteX10" fmla="*/ 160973 w 314325"/>
                  <a:gd name="connsiteY10" fmla="*/ 0 h 619125"/>
                  <a:gd name="connsiteX11" fmla="*/ 157163 w 314325"/>
                  <a:gd name="connsiteY11" fmla="*/ 391478 h 619125"/>
                  <a:gd name="connsiteX12" fmla="*/ 138113 w 314325"/>
                  <a:gd name="connsiteY12" fmla="*/ 368618 h 619125"/>
                  <a:gd name="connsiteX13" fmla="*/ 157163 w 314325"/>
                  <a:gd name="connsiteY13" fmla="*/ 349568 h 619125"/>
                  <a:gd name="connsiteX14" fmla="*/ 176213 w 314325"/>
                  <a:gd name="connsiteY14" fmla="*/ 368618 h 619125"/>
                  <a:gd name="connsiteX15" fmla="*/ 157163 w 314325"/>
                  <a:gd name="connsiteY15" fmla="*/ 391478 h 619125"/>
                  <a:gd name="connsiteX16" fmla="*/ 247650 w 314325"/>
                  <a:gd name="connsiteY16" fmla="*/ 269558 h 619125"/>
                  <a:gd name="connsiteX17" fmla="*/ 67627 w 314325"/>
                  <a:gd name="connsiteY17" fmla="*/ 269558 h 619125"/>
                  <a:gd name="connsiteX18" fmla="*/ 67627 w 314325"/>
                  <a:gd name="connsiteY18" fmla="*/ 185738 h 619125"/>
                  <a:gd name="connsiteX19" fmla="*/ 247650 w 314325"/>
                  <a:gd name="connsiteY19" fmla="*/ 185738 h 619125"/>
                  <a:gd name="connsiteX20" fmla="*/ 247650 w 314325"/>
                  <a:gd name="connsiteY20" fmla="*/ 269558 h 6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14325" h="619125">
                    <a:moveTo>
                      <a:pt x="160973" y="0"/>
                    </a:moveTo>
                    <a:cubicBezTo>
                      <a:pt x="0" y="144780"/>
                      <a:pt x="0" y="144780"/>
                      <a:pt x="0" y="144780"/>
                    </a:cubicBezTo>
                    <a:cubicBezTo>
                      <a:pt x="0" y="620078"/>
                      <a:pt x="0" y="620078"/>
                      <a:pt x="0" y="620078"/>
                    </a:cubicBezTo>
                    <a:cubicBezTo>
                      <a:pt x="24765" y="620078"/>
                      <a:pt x="46672" y="620078"/>
                      <a:pt x="67627" y="620078"/>
                    </a:cubicBezTo>
                    <a:cubicBezTo>
                      <a:pt x="67627" y="620078"/>
                      <a:pt x="67627" y="620078"/>
                      <a:pt x="67627" y="462915"/>
                    </a:cubicBezTo>
                    <a:cubicBezTo>
                      <a:pt x="67627" y="462915"/>
                      <a:pt x="67627" y="462915"/>
                      <a:pt x="157163" y="462915"/>
                    </a:cubicBezTo>
                    <a:cubicBezTo>
                      <a:pt x="157163" y="462915"/>
                      <a:pt x="157163" y="462915"/>
                      <a:pt x="246698" y="462915"/>
                    </a:cubicBezTo>
                    <a:cubicBezTo>
                      <a:pt x="246698" y="462915"/>
                      <a:pt x="246698" y="462915"/>
                      <a:pt x="246698" y="620078"/>
                    </a:cubicBezTo>
                    <a:cubicBezTo>
                      <a:pt x="317182" y="620078"/>
                      <a:pt x="317182" y="620078"/>
                      <a:pt x="317182" y="620078"/>
                    </a:cubicBezTo>
                    <a:cubicBezTo>
                      <a:pt x="317182" y="144780"/>
                      <a:pt x="317182" y="144780"/>
                      <a:pt x="317182" y="144780"/>
                    </a:cubicBezTo>
                    <a:lnTo>
                      <a:pt x="160973" y="0"/>
                    </a:lnTo>
                    <a:close/>
                    <a:moveTo>
                      <a:pt x="157163" y="391478"/>
                    </a:moveTo>
                    <a:cubicBezTo>
                      <a:pt x="147638" y="391478"/>
                      <a:pt x="138113" y="381953"/>
                      <a:pt x="138113" y="368618"/>
                    </a:cubicBezTo>
                    <a:cubicBezTo>
                      <a:pt x="138113" y="359093"/>
                      <a:pt x="147638" y="349568"/>
                      <a:pt x="157163" y="349568"/>
                    </a:cubicBezTo>
                    <a:cubicBezTo>
                      <a:pt x="169545" y="349568"/>
                      <a:pt x="176213" y="359093"/>
                      <a:pt x="176213" y="368618"/>
                    </a:cubicBezTo>
                    <a:cubicBezTo>
                      <a:pt x="176213" y="381953"/>
                      <a:pt x="170498" y="391478"/>
                      <a:pt x="157163" y="391478"/>
                    </a:cubicBezTo>
                    <a:close/>
                    <a:moveTo>
                      <a:pt x="247650" y="269558"/>
                    </a:moveTo>
                    <a:cubicBezTo>
                      <a:pt x="247650" y="269558"/>
                      <a:pt x="247650" y="269558"/>
                      <a:pt x="67627" y="269558"/>
                    </a:cubicBezTo>
                    <a:cubicBezTo>
                      <a:pt x="67627" y="269558"/>
                      <a:pt x="67627" y="269558"/>
                      <a:pt x="67627" y="185738"/>
                    </a:cubicBezTo>
                    <a:cubicBezTo>
                      <a:pt x="67627" y="185738"/>
                      <a:pt x="67627" y="185738"/>
                      <a:pt x="247650" y="185738"/>
                    </a:cubicBezTo>
                    <a:lnTo>
                      <a:pt x="247650" y="269558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grpSp>
          <p:nvGrpSpPr>
            <p:cNvPr id="713" name="Group 4">
              <a:extLst>
                <a:ext uri="{FF2B5EF4-FFF2-40B4-BE49-F238E27FC236}">
                  <a16:creationId xmlns:a16="http://schemas.microsoft.com/office/drawing/2014/main" id="{7F099C5D-58AE-CED3-E00F-2920BE2C607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14684" y="2439897"/>
              <a:ext cx="283883" cy="564745"/>
              <a:chOff x="4969" y="1167"/>
              <a:chExt cx="94" cy="187"/>
            </a:xfrm>
          </p:grpSpPr>
          <p:sp>
            <p:nvSpPr>
              <p:cNvPr id="721" name="Rectangle 6">
                <a:extLst>
                  <a:ext uri="{FF2B5EF4-FFF2-40B4-BE49-F238E27FC236}">
                    <a16:creationId xmlns:a16="http://schemas.microsoft.com/office/drawing/2014/main" id="{14BD5E13-4721-0129-12E5-B5C2CEF36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9" y="1167"/>
                <a:ext cx="94" cy="18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30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22" name="Rectangle 8">
                <a:extLst>
                  <a:ext uri="{FF2B5EF4-FFF2-40B4-BE49-F238E27FC236}">
                    <a16:creationId xmlns:a16="http://schemas.microsoft.com/office/drawing/2014/main" id="{74504BD6-6CD8-1747-256C-49875715F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1196"/>
                <a:ext cx="18" cy="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23" name="Rectangle 9">
                <a:extLst>
                  <a:ext uri="{FF2B5EF4-FFF2-40B4-BE49-F238E27FC236}">
                    <a16:creationId xmlns:a16="http://schemas.microsoft.com/office/drawing/2014/main" id="{A928D067-D73E-57BB-AB31-EE4EB964B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2" y="1196"/>
                <a:ext cx="17" cy="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24" name="Rectangle 10">
                <a:extLst>
                  <a:ext uri="{FF2B5EF4-FFF2-40B4-BE49-F238E27FC236}">
                    <a16:creationId xmlns:a16="http://schemas.microsoft.com/office/drawing/2014/main" id="{983B9A01-CD36-3529-2332-8AE356156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1225"/>
                <a:ext cx="18" cy="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25" name="Rectangle 11">
                <a:extLst>
                  <a:ext uri="{FF2B5EF4-FFF2-40B4-BE49-F238E27FC236}">
                    <a16:creationId xmlns:a16="http://schemas.microsoft.com/office/drawing/2014/main" id="{BD9E753E-9100-8D01-7CDE-F773819B4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2" y="1225"/>
                <a:ext cx="17" cy="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26" name="Rectangle 12">
                <a:extLst>
                  <a:ext uri="{FF2B5EF4-FFF2-40B4-BE49-F238E27FC236}">
                    <a16:creationId xmlns:a16="http://schemas.microsoft.com/office/drawing/2014/main" id="{ADAF0C96-F41F-35EA-ED84-1B8D2E28A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1255"/>
                <a:ext cx="18" cy="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27" name="Rectangle 13">
                <a:extLst>
                  <a:ext uri="{FF2B5EF4-FFF2-40B4-BE49-F238E27FC236}">
                    <a16:creationId xmlns:a16="http://schemas.microsoft.com/office/drawing/2014/main" id="{1A5D5C12-ED5A-9273-5DB3-5B50C3ED3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2" y="1255"/>
                <a:ext cx="17" cy="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28" name="Rectangle 14">
                <a:extLst>
                  <a:ext uri="{FF2B5EF4-FFF2-40B4-BE49-F238E27FC236}">
                    <a16:creationId xmlns:a16="http://schemas.microsoft.com/office/drawing/2014/main" id="{08339BBD-DB1E-0D7C-3245-926FBD425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" y="1284"/>
                <a:ext cx="18" cy="17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29" name="Rectangle 15">
                <a:extLst>
                  <a:ext uri="{FF2B5EF4-FFF2-40B4-BE49-F238E27FC236}">
                    <a16:creationId xmlns:a16="http://schemas.microsoft.com/office/drawing/2014/main" id="{D0FF6A58-2F6B-842D-4E6F-7B12D9AC5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2" y="1284"/>
                <a:ext cx="17" cy="17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30" name="Rectangle 16">
                <a:extLst>
                  <a:ext uri="{FF2B5EF4-FFF2-40B4-BE49-F238E27FC236}">
                    <a16:creationId xmlns:a16="http://schemas.microsoft.com/office/drawing/2014/main" id="{B742922E-0BF6-7B18-FC7D-36312292D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4" y="1311"/>
                <a:ext cx="24" cy="4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grpSp>
          <p:nvGrpSpPr>
            <p:cNvPr id="714" name="Graphic 272">
              <a:extLst>
                <a:ext uri="{FF2B5EF4-FFF2-40B4-BE49-F238E27FC236}">
                  <a16:creationId xmlns:a16="http://schemas.microsoft.com/office/drawing/2014/main" id="{A474CF90-C50E-A90E-48D1-E4018FD7421C}"/>
                </a:ext>
              </a:extLst>
            </p:cNvPr>
            <p:cNvGrpSpPr/>
            <p:nvPr/>
          </p:nvGrpSpPr>
          <p:grpSpPr>
            <a:xfrm>
              <a:off x="8562569" y="2603292"/>
              <a:ext cx="392750" cy="415852"/>
              <a:chOff x="7192138" y="2346248"/>
              <a:chExt cx="417313" cy="441861"/>
            </a:xfrm>
            <a:solidFill>
              <a:schemeClr val="accent1"/>
            </a:solidFill>
          </p:grpSpPr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F8F14DF9-928D-864B-5A36-68DCC2753636}"/>
                  </a:ext>
                </a:extLst>
              </p:cNvPr>
              <p:cNvSpPr/>
              <p:nvPr/>
            </p:nvSpPr>
            <p:spPr>
              <a:xfrm>
                <a:off x="7192138" y="2346248"/>
                <a:ext cx="417313" cy="441861"/>
              </a:xfrm>
              <a:custGeom>
                <a:avLst/>
                <a:gdLst>
                  <a:gd name="connsiteX0" fmla="*/ 428360 w 417313"/>
                  <a:gd name="connsiteY0" fmla="*/ 143605 h 441861"/>
                  <a:gd name="connsiteX1" fmla="*/ 428360 w 417313"/>
                  <a:gd name="connsiteY1" fmla="*/ 101874 h 441861"/>
                  <a:gd name="connsiteX2" fmla="*/ 428360 w 417313"/>
                  <a:gd name="connsiteY2" fmla="*/ 101874 h 441861"/>
                  <a:gd name="connsiteX3" fmla="*/ 321577 w 417313"/>
                  <a:gd name="connsiteY3" fmla="*/ 50323 h 441861"/>
                  <a:gd name="connsiteX4" fmla="*/ 214794 w 417313"/>
                  <a:gd name="connsiteY4" fmla="*/ 0 h 441861"/>
                  <a:gd name="connsiteX5" fmla="*/ 106783 w 417313"/>
                  <a:gd name="connsiteY5" fmla="*/ 50323 h 441861"/>
                  <a:gd name="connsiteX6" fmla="*/ 0 w 417313"/>
                  <a:gd name="connsiteY6" fmla="*/ 101874 h 441861"/>
                  <a:gd name="connsiteX7" fmla="*/ 1227 w 417313"/>
                  <a:gd name="connsiteY7" fmla="*/ 101874 h 441861"/>
                  <a:gd name="connsiteX8" fmla="*/ 0 w 417313"/>
                  <a:gd name="connsiteY8" fmla="*/ 101874 h 441861"/>
                  <a:gd name="connsiteX9" fmla="*/ 0 w 417313"/>
                  <a:gd name="connsiteY9" fmla="*/ 143605 h 441861"/>
                  <a:gd name="connsiteX10" fmla="*/ 25775 w 417313"/>
                  <a:gd name="connsiteY10" fmla="*/ 143605 h 441861"/>
                  <a:gd name="connsiteX11" fmla="*/ 25775 w 417313"/>
                  <a:gd name="connsiteY11" fmla="*/ 401357 h 441861"/>
                  <a:gd name="connsiteX12" fmla="*/ 0 w 417313"/>
                  <a:gd name="connsiteY12" fmla="*/ 401357 h 441861"/>
                  <a:gd name="connsiteX13" fmla="*/ 0 w 417313"/>
                  <a:gd name="connsiteY13" fmla="*/ 443088 h 441861"/>
                  <a:gd name="connsiteX14" fmla="*/ 428360 w 417313"/>
                  <a:gd name="connsiteY14" fmla="*/ 443088 h 441861"/>
                  <a:gd name="connsiteX15" fmla="*/ 428360 w 417313"/>
                  <a:gd name="connsiteY15" fmla="*/ 401357 h 441861"/>
                  <a:gd name="connsiteX16" fmla="*/ 402584 w 417313"/>
                  <a:gd name="connsiteY16" fmla="*/ 401357 h 441861"/>
                  <a:gd name="connsiteX17" fmla="*/ 402584 w 417313"/>
                  <a:gd name="connsiteY17" fmla="*/ 143605 h 441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17313" h="441861">
                    <a:moveTo>
                      <a:pt x="428360" y="143605"/>
                    </a:moveTo>
                    <a:lnTo>
                      <a:pt x="428360" y="101874"/>
                    </a:lnTo>
                    <a:lnTo>
                      <a:pt x="428360" y="101874"/>
                    </a:lnTo>
                    <a:lnTo>
                      <a:pt x="321577" y="50323"/>
                    </a:lnTo>
                    <a:lnTo>
                      <a:pt x="214794" y="0"/>
                    </a:lnTo>
                    <a:lnTo>
                      <a:pt x="106783" y="50323"/>
                    </a:lnTo>
                    <a:lnTo>
                      <a:pt x="0" y="101874"/>
                    </a:lnTo>
                    <a:lnTo>
                      <a:pt x="1227" y="101874"/>
                    </a:lnTo>
                    <a:lnTo>
                      <a:pt x="0" y="101874"/>
                    </a:lnTo>
                    <a:lnTo>
                      <a:pt x="0" y="143605"/>
                    </a:lnTo>
                    <a:lnTo>
                      <a:pt x="25775" y="143605"/>
                    </a:lnTo>
                    <a:lnTo>
                      <a:pt x="25775" y="401357"/>
                    </a:lnTo>
                    <a:lnTo>
                      <a:pt x="0" y="401357"/>
                    </a:lnTo>
                    <a:lnTo>
                      <a:pt x="0" y="443088"/>
                    </a:lnTo>
                    <a:lnTo>
                      <a:pt x="428360" y="443088"/>
                    </a:lnTo>
                    <a:lnTo>
                      <a:pt x="428360" y="401357"/>
                    </a:lnTo>
                    <a:lnTo>
                      <a:pt x="402584" y="401357"/>
                    </a:lnTo>
                    <a:lnTo>
                      <a:pt x="402584" y="143605"/>
                    </a:lnTo>
                    <a:close/>
                  </a:path>
                </a:pathLst>
              </a:custGeom>
              <a:solidFill>
                <a:schemeClr val="tx2"/>
              </a:solidFill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E2E4F911-5F88-186A-0927-72B34C52C470}"/>
                  </a:ext>
                </a:extLst>
              </p:cNvPr>
              <p:cNvSpPr/>
              <p:nvPr/>
            </p:nvSpPr>
            <p:spPr>
              <a:xfrm>
                <a:off x="7255962" y="2508264"/>
                <a:ext cx="36822" cy="196383"/>
              </a:xfrm>
              <a:custGeom>
                <a:avLst/>
                <a:gdLst>
                  <a:gd name="connsiteX0" fmla="*/ 0 w 36821"/>
                  <a:gd name="connsiteY0" fmla="*/ 0 h 196382"/>
                  <a:gd name="connsiteX1" fmla="*/ 40504 w 36821"/>
                  <a:gd name="connsiteY1" fmla="*/ 0 h 196382"/>
                  <a:gd name="connsiteX2" fmla="*/ 40504 w 36821"/>
                  <a:gd name="connsiteY2" fmla="*/ 203747 h 196382"/>
                  <a:gd name="connsiteX3" fmla="*/ 0 w 36821"/>
                  <a:gd name="connsiteY3" fmla="*/ 203747 h 19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821" h="196382">
                    <a:moveTo>
                      <a:pt x="0" y="0"/>
                    </a:moveTo>
                    <a:lnTo>
                      <a:pt x="40504" y="0"/>
                    </a:lnTo>
                    <a:lnTo>
                      <a:pt x="40504" y="203747"/>
                    </a:lnTo>
                    <a:lnTo>
                      <a:pt x="0" y="203747"/>
                    </a:lnTo>
                    <a:close/>
                  </a:path>
                </a:pathLst>
              </a:custGeom>
              <a:solidFill>
                <a:srgbClr val="50E6FF"/>
              </a:solidFill>
              <a:ln w="12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37D086FF-4BBC-756E-B546-069040ED7FBB}"/>
                  </a:ext>
                </a:extLst>
              </p:cNvPr>
              <p:cNvSpPr/>
              <p:nvPr/>
            </p:nvSpPr>
            <p:spPr>
              <a:xfrm>
                <a:off x="7321014" y="2508264"/>
                <a:ext cx="36822" cy="196383"/>
              </a:xfrm>
              <a:custGeom>
                <a:avLst/>
                <a:gdLst>
                  <a:gd name="connsiteX0" fmla="*/ 0 w 36821"/>
                  <a:gd name="connsiteY0" fmla="*/ 0 h 196382"/>
                  <a:gd name="connsiteX1" fmla="*/ 40504 w 36821"/>
                  <a:gd name="connsiteY1" fmla="*/ 0 h 196382"/>
                  <a:gd name="connsiteX2" fmla="*/ 40504 w 36821"/>
                  <a:gd name="connsiteY2" fmla="*/ 203747 h 196382"/>
                  <a:gd name="connsiteX3" fmla="*/ 0 w 36821"/>
                  <a:gd name="connsiteY3" fmla="*/ 203747 h 19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821" h="196382">
                    <a:moveTo>
                      <a:pt x="0" y="0"/>
                    </a:moveTo>
                    <a:lnTo>
                      <a:pt x="40504" y="0"/>
                    </a:lnTo>
                    <a:lnTo>
                      <a:pt x="40504" y="203747"/>
                    </a:lnTo>
                    <a:lnTo>
                      <a:pt x="0" y="203747"/>
                    </a:lnTo>
                    <a:close/>
                  </a:path>
                </a:pathLst>
              </a:custGeom>
              <a:solidFill>
                <a:srgbClr val="50E6FF"/>
              </a:solidFill>
              <a:ln w="12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02092A3F-050E-04C6-F6DD-5BAAB65605BE}"/>
                  </a:ext>
                </a:extLst>
              </p:cNvPr>
              <p:cNvSpPr/>
              <p:nvPr/>
            </p:nvSpPr>
            <p:spPr>
              <a:xfrm>
                <a:off x="7386066" y="2508264"/>
                <a:ext cx="36822" cy="196383"/>
              </a:xfrm>
              <a:custGeom>
                <a:avLst/>
                <a:gdLst>
                  <a:gd name="connsiteX0" fmla="*/ 0 w 36821"/>
                  <a:gd name="connsiteY0" fmla="*/ 0 h 196382"/>
                  <a:gd name="connsiteX1" fmla="*/ 40504 w 36821"/>
                  <a:gd name="connsiteY1" fmla="*/ 0 h 196382"/>
                  <a:gd name="connsiteX2" fmla="*/ 40504 w 36821"/>
                  <a:gd name="connsiteY2" fmla="*/ 203747 h 196382"/>
                  <a:gd name="connsiteX3" fmla="*/ 0 w 36821"/>
                  <a:gd name="connsiteY3" fmla="*/ 203747 h 19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821" h="196382">
                    <a:moveTo>
                      <a:pt x="0" y="0"/>
                    </a:moveTo>
                    <a:lnTo>
                      <a:pt x="40504" y="0"/>
                    </a:lnTo>
                    <a:lnTo>
                      <a:pt x="40504" y="203747"/>
                    </a:lnTo>
                    <a:lnTo>
                      <a:pt x="0" y="203747"/>
                    </a:lnTo>
                    <a:close/>
                  </a:path>
                </a:pathLst>
              </a:custGeom>
              <a:solidFill>
                <a:srgbClr val="50E6FF"/>
              </a:solidFill>
              <a:ln w="12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E6C70FE6-E0AD-5217-5DD1-BD8D63E5F739}"/>
                  </a:ext>
                </a:extLst>
              </p:cNvPr>
              <p:cNvSpPr/>
              <p:nvPr/>
            </p:nvSpPr>
            <p:spPr>
              <a:xfrm>
                <a:off x="7451118" y="2508264"/>
                <a:ext cx="36822" cy="196383"/>
              </a:xfrm>
              <a:custGeom>
                <a:avLst/>
                <a:gdLst>
                  <a:gd name="connsiteX0" fmla="*/ 0 w 36821"/>
                  <a:gd name="connsiteY0" fmla="*/ 0 h 196382"/>
                  <a:gd name="connsiteX1" fmla="*/ 40504 w 36821"/>
                  <a:gd name="connsiteY1" fmla="*/ 0 h 196382"/>
                  <a:gd name="connsiteX2" fmla="*/ 40504 w 36821"/>
                  <a:gd name="connsiteY2" fmla="*/ 203747 h 196382"/>
                  <a:gd name="connsiteX3" fmla="*/ 0 w 36821"/>
                  <a:gd name="connsiteY3" fmla="*/ 203747 h 19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821" h="196382">
                    <a:moveTo>
                      <a:pt x="0" y="0"/>
                    </a:moveTo>
                    <a:lnTo>
                      <a:pt x="40504" y="0"/>
                    </a:lnTo>
                    <a:lnTo>
                      <a:pt x="40504" y="203747"/>
                    </a:lnTo>
                    <a:lnTo>
                      <a:pt x="0" y="203747"/>
                    </a:lnTo>
                    <a:close/>
                  </a:path>
                </a:pathLst>
              </a:custGeom>
              <a:solidFill>
                <a:srgbClr val="50E6FF"/>
              </a:solidFill>
              <a:ln w="12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2208CEAD-EBCF-0FFB-C46C-AF07018F6532}"/>
                  </a:ext>
                </a:extLst>
              </p:cNvPr>
              <p:cNvSpPr/>
              <p:nvPr/>
            </p:nvSpPr>
            <p:spPr>
              <a:xfrm>
                <a:off x="7516169" y="2508264"/>
                <a:ext cx="36822" cy="196383"/>
              </a:xfrm>
              <a:custGeom>
                <a:avLst/>
                <a:gdLst>
                  <a:gd name="connsiteX0" fmla="*/ 0 w 36821"/>
                  <a:gd name="connsiteY0" fmla="*/ 0 h 196382"/>
                  <a:gd name="connsiteX1" fmla="*/ 40504 w 36821"/>
                  <a:gd name="connsiteY1" fmla="*/ 0 h 196382"/>
                  <a:gd name="connsiteX2" fmla="*/ 40504 w 36821"/>
                  <a:gd name="connsiteY2" fmla="*/ 203747 h 196382"/>
                  <a:gd name="connsiteX3" fmla="*/ 0 w 36821"/>
                  <a:gd name="connsiteY3" fmla="*/ 203747 h 196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821" h="196382">
                    <a:moveTo>
                      <a:pt x="0" y="0"/>
                    </a:moveTo>
                    <a:lnTo>
                      <a:pt x="40504" y="0"/>
                    </a:lnTo>
                    <a:lnTo>
                      <a:pt x="40504" y="203747"/>
                    </a:lnTo>
                    <a:lnTo>
                      <a:pt x="0" y="203747"/>
                    </a:lnTo>
                    <a:close/>
                  </a:path>
                </a:pathLst>
              </a:custGeom>
              <a:solidFill>
                <a:srgbClr val="50E6FF"/>
              </a:solidFill>
              <a:ln w="122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733" name="Group 732">
            <a:extLst>
              <a:ext uri="{FF2B5EF4-FFF2-40B4-BE49-F238E27FC236}">
                <a16:creationId xmlns:a16="http://schemas.microsoft.com/office/drawing/2014/main" id="{35808F07-E77B-ADA6-D751-8F4BC30489CA}"/>
              </a:ext>
            </a:extLst>
          </p:cNvPr>
          <p:cNvGrpSpPr/>
          <p:nvPr/>
        </p:nvGrpSpPr>
        <p:grpSpPr>
          <a:xfrm>
            <a:off x="5912862" y="1665176"/>
            <a:ext cx="263940" cy="282233"/>
            <a:chOff x="5053306" y="1491539"/>
            <a:chExt cx="653224" cy="698497"/>
          </a:xfrm>
        </p:grpSpPr>
        <p:grpSp>
          <p:nvGrpSpPr>
            <p:cNvPr id="734" name="Group 11">
              <a:extLst>
                <a:ext uri="{FF2B5EF4-FFF2-40B4-BE49-F238E27FC236}">
                  <a16:creationId xmlns:a16="http://schemas.microsoft.com/office/drawing/2014/main" id="{11041368-767C-0A10-5D2A-6BBB8F97A83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053306" y="1491539"/>
              <a:ext cx="653224" cy="698497"/>
              <a:chOff x="1574" y="821"/>
              <a:chExt cx="202" cy="216"/>
            </a:xfrm>
            <a:solidFill>
              <a:schemeClr val="tx2"/>
            </a:solidFill>
          </p:grpSpPr>
          <p:sp>
            <p:nvSpPr>
              <p:cNvPr id="737" name="Freeform 12">
                <a:extLst>
                  <a:ext uri="{FF2B5EF4-FFF2-40B4-BE49-F238E27FC236}">
                    <a16:creationId xmlns:a16="http://schemas.microsoft.com/office/drawing/2014/main" id="{8B8CD794-B0EC-B879-C70F-E01CABB594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74" y="860"/>
                <a:ext cx="101" cy="177"/>
              </a:xfrm>
              <a:custGeom>
                <a:avLst/>
                <a:gdLst>
                  <a:gd name="T0" fmla="*/ 54 w 163"/>
                  <a:gd name="T1" fmla="*/ 54 h 285"/>
                  <a:gd name="T2" fmla="*/ 54 w 163"/>
                  <a:gd name="T3" fmla="*/ 54 h 285"/>
                  <a:gd name="T4" fmla="*/ 27 w 163"/>
                  <a:gd name="T5" fmla="*/ 54 h 285"/>
                  <a:gd name="T6" fmla="*/ 27 w 163"/>
                  <a:gd name="T7" fmla="*/ 27 h 285"/>
                  <a:gd name="T8" fmla="*/ 54 w 163"/>
                  <a:gd name="T9" fmla="*/ 27 h 285"/>
                  <a:gd name="T10" fmla="*/ 54 w 163"/>
                  <a:gd name="T11" fmla="*/ 54 h 285"/>
                  <a:gd name="T12" fmla="*/ 54 w 163"/>
                  <a:gd name="T13" fmla="*/ 108 h 285"/>
                  <a:gd name="T14" fmla="*/ 54 w 163"/>
                  <a:gd name="T15" fmla="*/ 108 h 285"/>
                  <a:gd name="T16" fmla="*/ 27 w 163"/>
                  <a:gd name="T17" fmla="*/ 108 h 285"/>
                  <a:gd name="T18" fmla="*/ 27 w 163"/>
                  <a:gd name="T19" fmla="*/ 81 h 285"/>
                  <a:gd name="T20" fmla="*/ 54 w 163"/>
                  <a:gd name="T21" fmla="*/ 81 h 285"/>
                  <a:gd name="T22" fmla="*/ 54 w 163"/>
                  <a:gd name="T23" fmla="*/ 108 h 285"/>
                  <a:gd name="T24" fmla="*/ 54 w 163"/>
                  <a:gd name="T25" fmla="*/ 163 h 285"/>
                  <a:gd name="T26" fmla="*/ 54 w 163"/>
                  <a:gd name="T27" fmla="*/ 163 h 285"/>
                  <a:gd name="T28" fmla="*/ 27 w 163"/>
                  <a:gd name="T29" fmla="*/ 163 h 285"/>
                  <a:gd name="T30" fmla="*/ 27 w 163"/>
                  <a:gd name="T31" fmla="*/ 135 h 285"/>
                  <a:gd name="T32" fmla="*/ 54 w 163"/>
                  <a:gd name="T33" fmla="*/ 135 h 285"/>
                  <a:gd name="T34" fmla="*/ 54 w 163"/>
                  <a:gd name="T35" fmla="*/ 163 h 285"/>
                  <a:gd name="T36" fmla="*/ 54 w 163"/>
                  <a:gd name="T37" fmla="*/ 217 h 285"/>
                  <a:gd name="T38" fmla="*/ 54 w 163"/>
                  <a:gd name="T39" fmla="*/ 217 h 285"/>
                  <a:gd name="T40" fmla="*/ 27 w 163"/>
                  <a:gd name="T41" fmla="*/ 217 h 285"/>
                  <a:gd name="T42" fmla="*/ 27 w 163"/>
                  <a:gd name="T43" fmla="*/ 190 h 285"/>
                  <a:gd name="T44" fmla="*/ 54 w 163"/>
                  <a:gd name="T45" fmla="*/ 190 h 285"/>
                  <a:gd name="T46" fmla="*/ 54 w 163"/>
                  <a:gd name="T47" fmla="*/ 217 h 285"/>
                  <a:gd name="T48" fmla="*/ 54 w 163"/>
                  <a:gd name="T49" fmla="*/ 271 h 285"/>
                  <a:gd name="T50" fmla="*/ 54 w 163"/>
                  <a:gd name="T51" fmla="*/ 271 h 285"/>
                  <a:gd name="T52" fmla="*/ 27 w 163"/>
                  <a:gd name="T53" fmla="*/ 271 h 285"/>
                  <a:gd name="T54" fmla="*/ 27 w 163"/>
                  <a:gd name="T55" fmla="*/ 244 h 285"/>
                  <a:gd name="T56" fmla="*/ 54 w 163"/>
                  <a:gd name="T57" fmla="*/ 244 h 285"/>
                  <a:gd name="T58" fmla="*/ 54 w 163"/>
                  <a:gd name="T59" fmla="*/ 271 h 285"/>
                  <a:gd name="T60" fmla="*/ 81 w 163"/>
                  <a:gd name="T61" fmla="*/ 27 h 285"/>
                  <a:gd name="T62" fmla="*/ 81 w 163"/>
                  <a:gd name="T63" fmla="*/ 27 h 285"/>
                  <a:gd name="T64" fmla="*/ 163 w 163"/>
                  <a:gd name="T65" fmla="*/ 27 h 285"/>
                  <a:gd name="T66" fmla="*/ 163 w 163"/>
                  <a:gd name="T67" fmla="*/ 0 h 285"/>
                  <a:gd name="T68" fmla="*/ 0 w 163"/>
                  <a:gd name="T69" fmla="*/ 0 h 285"/>
                  <a:gd name="T70" fmla="*/ 0 w 163"/>
                  <a:gd name="T71" fmla="*/ 285 h 285"/>
                  <a:gd name="T72" fmla="*/ 81 w 163"/>
                  <a:gd name="T73" fmla="*/ 285 h 285"/>
                  <a:gd name="T74" fmla="*/ 81 w 163"/>
                  <a:gd name="T75" fmla="*/ 2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3" h="285">
                    <a:moveTo>
                      <a:pt x="54" y="54"/>
                    </a:moveTo>
                    <a:lnTo>
                      <a:pt x="54" y="54"/>
                    </a:lnTo>
                    <a:lnTo>
                      <a:pt x="27" y="54"/>
                    </a:lnTo>
                    <a:lnTo>
                      <a:pt x="27" y="27"/>
                    </a:lnTo>
                    <a:lnTo>
                      <a:pt x="54" y="27"/>
                    </a:lnTo>
                    <a:lnTo>
                      <a:pt x="54" y="54"/>
                    </a:lnTo>
                    <a:close/>
                    <a:moveTo>
                      <a:pt x="54" y="108"/>
                    </a:moveTo>
                    <a:lnTo>
                      <a:pt x="54" y="108"/>
                    </a:lnTo>
                    <a:lnTo>
                      <a:pt x="27" y="108"/>
                    </a:lnTo>
                    <a:lnTo>
                      <a:pt x="27" y="81"/>
                    </a:lnTo>
                    <a:lnTo>
                      <a:pt x="54" y="81"/>
                    </a:lnTo>
                    <a:lnTo>
                      <a:pt x="54" y="108"/>
                    </a:lnTo>
                    <a:close/>
                    <a:moveTo>
                      <a:pt x="54" y="163"/>
                    </a:moveTo>
                    <a:lnTo>
                      <a:pt x="54" y="163"/>
                    </a:lnTo>
                    <a:lnTo>
                      <a:pt x="27" y="163"/>
                    </a:lnTo>
                    <a:lnTo>
                      <a:pt x="27" y="135"/>
                    </a:lnTo>
                    <a:lnTo>
                      <a:pt x="54" y="135"/>
                    </a:lnTo>
                    <a:lnTo>
                      <a:pt x="54" y="163"/>
                    </a:lnTo>
                    <a:close/>
                    <a:moveTo>
                      <a:pt x="54" y="217"/>
                    </a:moveTo>
                    <a:lnTo>
                      <a:pt x="54" y="217"/>
                    </a:lnTo>
                    <a:lnTo>
                      <a:pt x="27" y="217"/>
                    </a:lnTo>
                    <a:lnTo>
                      <a:pt x="27" y="190"/>
                    </a:lnTo>
                    <a:lnTo>
                      <a:pt x="54" y="190"/>
                    </a:lnTo>
                    <a:lnTo>
                      <a:pt x="54" y="217"/>
                    </a:lnTo>
                    <a:close/>
                    <a:moveTo>
                      <a:pt x="54" y="271"/>
                    </a:moveTo>
                    <a:lnTo>
                      <a:pt x="54" y="271"/>
                    </a:lnTo>
                    <a:lnTo>
                      <a:pt x="27" y="271"/>
                    </a:lnTo>
                    <a:lnTo>
                      <a:pt x="27" y="244"/>
                    </a:lnTo>
                    <a:lnTo>
                      <a:pt x="54" y="244"/>
                    </a:lnTo>
                    <a:lnTo>
                      <a:pt x="54" y="271"/>
                    </a:lnTo>
                    <a:close/>
                    <a:moveTo>
                      <a:pt x="81" y="27"/>
                    </a:moveTo>
                    <a:lnTo>
                      <a:pt x="81" y="27"/>
                    </a:lnTo>
                    <a:lnTo>
                      <a:pt x="163" y="27"/>
                    </a:lnTo>
                    <a:lnTo>
                      <a:pt x="163" y="0"/>
                    </a:lnTo>
                    <a:lnTo>
                      <a:pt x="0" y="0"/>
                    </a:lnTo>
                    <a:lnTo>
                      <a:pt x="0" y="285"/>
                    </a:lnTo>
                    <a:lnTo>
                      <a:pt x="81" y="285"/>
                    </a:lnTo>
                    <a:lnTo>
                      <a:pt x="81" y="27"/>
                    </a:lnTo>
                    <a:close/>
                  </a:path>
                </a:pathLst>
              </a:custGeom>
              <a:solidFill>
                <a:schemeClr val="tx2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38" name="Freeform 13">
                <a:extLst>
                  <a:ext uri="{FF2B5EF4-FFF2-40B4-BE49-F238E27FC236}">
                    <a16:creationId xmlns:a16="http://schemas.microsoft.com/office/drawing/2014/main" id="{84F908E2-9107-99D7-741D-D3BDE1B616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1" y="894"/>
                <a:ext cx="85" cy="143"/>
              </a:xfrm>
              <a:custGeom>
                <a:avLst/>
                <a:gdLst>
                  <a:gd name="T0" fmla="*/ 82 w 136"/>
                  <a:gd name="T1" fmla="*/ 81 h 231"/>
                  <a:gd name="T2" fmla="*/ 82 w 136"/>
                  <a:gd name="T3" fmla="*/ 81 h 231"/>
                  <a:gd name="T4" fmla="*/ 109 w 136"/>
                  <a:gd name="T5" fmla="*/ 81 h 231"/>
                  <a:gd name="T6" fmla="*/ 109 w 136"/>
                  <a:gd name="T7" fmla="*/ 109 h 231"/>
                  <a:gd name="T8" fmla="*/ 82 w 136"/>
                  <a:gd name="T9" fmla="*/ 109 h 231"/>
                  <a:gd name="T10" fmla="*/ 82 w 136"/>
                  <a:gd name="T11" fmla="*/ 81 h 231"/>
                  <a:gd name="T12" fmla="*/ 55 w 136"/>
                  <a:gd name="T13" fmla="*/ 54 h 231"/>
                  <a:gd name="T14" fmla="*/ 55 w 136"/>
                  <a:gd name="T15" fmla="*/ 54 h 231"/>
                  <a:gd name="T16" fmla="*/ 28 w 136"/>
                  <a:gd name="T17" fmla="*/ 54 h 231"/>
                  <a:gd name="T18" fmla="*/ 28 w 136"/>
                  <a:gd name="T19" fmla="*/ 27 h 231"/>
                  <a:gd name="T20" fmla="*/ 55 w 136"/>
                  <a:gd name="T21" fmla="*/ 27 h 231"/>
                  <a:gd name="T22" fmla="*/ 55 w 136"/>
                  <a:gd name="T23" fmla="*/ 54 h 231"/>
                  <a:gd name="T24" fmla="*/ 55 w 136"/>
                  <a:gd name="T25" fmla="*/ 109 h 231"/>
                  <a:gd name="T26" fmla="*/ 55 w 136"/>
                  <a:gd name="T27" fmla="*/ 109 h 231"/>
                  <a:gd name="T28" fmla="*/ 28 w 136"/>
                  <a:gd name="T29" fmla="*/ 109 h 231"/>
                  <a:gd name="T30" fmla="*/ 28 w 136"/>
                  <a:gd name="T31" fmla="*/ 81 h 231"/>
                  <a:gd name="T32" fmla="*/ 55 w 136"/>
                  <a:gd name="T33" fmla="*/ 81 h 231"/>
                  <a:gd name="T34" fmla="*/ 55 w 136"/>
                  <a:gd name="T35" fmla="*/ 109 h 231"/>
                  <a:gd name="T36" fmla="*/ 82 w 136"/>
                  <a:gd name="T37" fmla="*/ 27 h 231"/>
                  <a:gd name="T38" fmla="*/ 82 w 136"/>
                  <a:gd name="T39" fmla="*/ 27 h 231"/>
                  <a:gd name="T40" fmla="*/ 109 w 136"/>
                  <a:gd name="T41" fmla="*/ 27 h 231"/>
                  <a:gd name="T42" fmla="*/ 109 w 136"/>
                  <a:gd name="T43" fmla="*/ 54 h 231"/>
                  <a:gd name="T44" fmla="*/ 82 w 136"/>
                  <a:gd name="T45" fmla="*/ 54 h 231"/>
                  <a:gd name="T46" fmla="*/ 82 w 136"/>
                  <a:gd name="T47" fmla="*/ 27 h 231"/>
                  <a:gd name="T48" fmla="*/ 136 w 136"/>
                  <a:gd name="T49" fmla="*/ 231 h 231"/>
                  <a:gd name="T50" fmla="*/ 136 w 136"/>
                  <a:gd name="T51" fmla="*/ 231 h 231"/>
                  <a:gd name="T52" fmla="*/ 136 w 136"/>
                  <a:gd name="T53" fmla="*/ 0 h 231"/>
                  <a:gd name="T54" fmla="*/ 0 w 136"/>
                  <a:gd name="T55" fmla="*/ 0 h 231"/>
                  <a:gd name="T56" fmla="*/ 0 w 136"/>
                  <a:gd name="T57" fmla="*/ 231 h 231"/>
                  <a:gd name="T58" fmla="*/ 28 w 136"/>
                  <a:gd name="T59" fmla="*/ 231 h 231"/>
                  <a:gd name="T60" fmla="*/ 28 w 136"/>
                  <a:gd name="T61" fmla="*/ 136 h 231"/>
                  <a:gd name="T62" fmla="*/ 109 w 136"/>
                  <a:gd name="T63" fmla="*/ 136 h 231"/>
                  <a:gd name="T64" fmla="*/ 109 w 136"/>
                  <a:gd name="T65" fmla="*/ 231 h 231"/>
                  <a:gd name="T66" fmla="*/ 136 w 136"/>
                  <a:gd name="T67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" h="231">
                    <a:moveTo>
                      <a:pt x="82" y="81"/>
                    </a:moveTo>
                    <a:lnTo>
                      <a:pt x="82" y="81"/>
                    </a:lnTo>
                    <a:lnTo>
                      <a:pt x="109" y="81"/>
                    </a:lnTo>
                    <a:lnTo>
                      <a:pt x="109" y="109"/>
                    </a:lnTo>
                    <a:lnTo>
                      <a:pt x="82" y="109"/>
                    </a:lnTo>
                    <a:lnTo>
                      <a:pt x="82" y="81"/>
                    </a:lnTo>
                    <a:close/>
                    <a:moveTo>
                      <a:pt x="55" y="54"/>
                    </a:moveTo>
                    <a:lnTo>
                      <a:pt x="55" y="54"/>
                    </a:lnTo>
                    <a:lnTo>
                      <a:pt x="28" y="54"/>
                    </a:lnTo>
                    <a:lnTo>
                      <a:pt x="28" y="27"/>
                    </a:lnTo>
                    <a:lnTo>
                      <a:pt x="55" y="27"/>
                    </a:lnTo>
                    <a:lnTo>
                      <a:pt x="55" y="54"/>
                    </a:lnTo>
                    <a:close/>
                    <a:moveTo>
                      <a:pt x="55" y="109"/>
                    </a:moveTo>
                    <a:lnTo>
                      <a:pt x="55" y="109"/>
                    </a:lnTo>
                    <a:lnTo>
                      <a:pt x="28" y="109"/>
                    </a:lnTo>
                    <a:lnTo>
                      <a:pt x="28" y="81"/>
                    </a:lnTo>
                    <a:lnTo>
                      <a:pt x="55" y="81"/>
                    </a:lnTo>
                    <a:lnTo>
                      <a:pt x="55" y="109"/>
                    </a:lnTo>
                    <a:close/>
                    <a:moveTo>
                      <a:pt x="82" y="27"/>
                    </a:moveTo>
                    <a:lnTo>
                      <a:pt x="82" y="27"/>
                    </a:lnTo>
                    <a:lnTo>
                      <a:pt x="109" y="27"/>
                    </a:lnTo>
                    <a:lnTo>
                      <a:pt x="109" y="54"/>
                    </a:lnTo>
                    <a:lnTo>
                      <a:pt x="82" y="54"/>
                    </a:lnTo>
                    <a:lnTo>
                      <a:pt x="82" y="27"/>
                    </a:lnTo>
                    <a:close/>
                    <a:moveTo>
                      <a:pt x="136" y="231"/>
                    </a:moveTo>
                    <a:lnTo>
                      <a:pt x="136" y="231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231"/>
                    </a:lnTo>
                    <a:lnTo>
                      <a:pt x="28" y="231"/>
                    </a:lnTo>
                    <a:lnTo>
                      <a:pt x="28" y="136"/>
                    </a:lnTo>
                    <a:lnTo>
                      <a:pt x="109" y="136"/>
                    </a:lnTo>
                    <a:lnTo>
                      <a:pt x="109" y="231"/>
                    </a:lnTo>
                    <a:lnTo>
                      <a:pt x="136" y="23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739" name="Freeform 14">
                <a:extLst>
                  <a:ext uri="{FF2B5EF4-FFF2-40B4-BE49-F238E27FC236}">
                    <a16:creationId xmlns:a16="http://schemas.microsoft.com/office/drawing/2014/main" id="{03827321-381E-5347-EFF8-6509F2D83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5" y="995"/>
                <a:ext cx="17" cy="42"/>
              </a:xfrm>
              <a:custGeom>
                <a:avLst/>
                <a:gdLst>
                  <a:gd name="T0" fmla="*/ 27 w 27"/>
                  <a:gd name="T1" fmla="*/ 0 h 68"/>
                  <a:gd name="T2" fmla="*/ 27 w 27"/>
                  <a:gd name="T3" fmla="*/ 0 h 68"/>
                  <a:gd name="T4" fmla="*/ 0 w 27"/>
                  <a:gd name="T5" fmla="*/ 0 h 68"/>
                  <a:gd name="T6" fmla="*/ 0 w 27"/>
                  <a:gd name="T7" fmla="*/ 68 h 68"/>
                  <a:gd name="T8" fmla="*/ 27 w 27"/>
                  <a:gd name="T9" fmla="*/ 68 h 68"/>
                  <a:gd name="T10" fmla="*/ 27 w 27"/>
                  <a:gd name="T1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68">
                    <a:moveTo>
                      <a:pt x="27" y="0"/>
                    </a:moveTo>
                    <a:lnTo>
                      <a:pt x="27" y="0"/>
                    </a:lnTo>
                    <a:lnTo>
                      <a:pt x="0" y="0"/>
                    </a:lnTo>
                    <a:lnTo>
                      <a:pt x="0" y="68"/>
                    </a:lnTo>
                    <a:lnTo>
                      <a:pt x="27" y="68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50E6FF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40" name="Freeform 15">
                <a:extLst>
                  <a:ext uri="{FF2B5EF4-FFF2-40B4-BE49-F238E27FC236}">
                    <a16:creationId xmlns:a16="http://schemas.microsoft.com/office/drawing/2014/main" id="{3B79B220-D1AA-B7F1-17A5-F11953776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6" y="821"/>
                <a:ext cx="50" cy="216"/>
              </a:xfrm>
              <a:custGeom>
                <a:avLst/>
                <a:gdLst>
                  <a:gd name="T0" fmla="*/ 82 w 82"/>
                  <a:gd name="T1" fmla="*/ 348 h 348"/>
                  <a:gd name="T2" fmla="*/ 82 w 82"/>
                  <a:gd name="T3" fmla="*/ 348 h 348"/>
                  <a:gd name="T4" fmla="*/ 82 w 82"/>
                  <a:gd name="T5" fmla="*/ 82 h 348"/>
                  <a:gd name="T6" fmla="*/ 0 w 82"/>
                  <a:gd name="T7" fmla="*/ 0 h 348"/>
                  <a:gd name="T8" fmla="*/ 0 w 82"/>
                  <a:gd name="T9" fmla="*/ 90 h 348"/>
                  <a:gd name="T10" fmla="*/ 27 w 82"/>
                  <a:gd name="T11" fmla="*/ 90 h 348"/>
                  <a:gd name="T12" fmla="*/ 27 w 82"/>
                  <a:gd name="T13" fmla="*/ 348 h 348"/>
                  <a:gd name="T14" fmla="*/ 82 w 82"/>
                  <a:gd name="T15" fmla="*/ 348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348">
                    <a:moveTo>
                      <a:pt x="82" y="348"/>
                    </a:moveTo>
                    <a:lnTo>
                      <a:pt x="82" y="348"/>
                    </a:lnTo>
                    <a:lnTo>
                      <a:pt x="82" y="82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27" y="90"/>
                    </a:lnTo>
                    <a:lnTo>
                      <a:pt x="27" y="348"/>
                    </a:lnTo>
                    <a:lnTo>
                      <a:pt x="82" y="348"/>
                    </a:lnTo>
                    <a:close/>
                  </a:path>
                </a:pathLst>
              </a:custGeom>
              <a:solidFill>
                <a:srgbClr val="50E6FF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741" name="Freeform 16">
                <a:extLst>
                  <a:ext uri="{FF2B5EF4-FFF2-40B4-BE49-F238E27FC236}">
                    <a16:creationId xmlns:a16="http://schemas.microsoft.com/office/drawing/2014/main" id="{3C9F0F58-C6EB-B45E-9F06-26CD3C7F2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1" y="910"/>
                <a:ext cx="17" cy="17"/>
              </a:xfrm>
              <a:custGeom>
                <a:avLst/>
                <a:gdLst>
                  <a:gd name="T0" fmla="*/ 0 w 27"/>
                  <a:gd name="T1" fmla="*/ 27 h 27"/>
                  <a:gd name="T2" fmla="*/ 0 w 27"/>
                  <a:gd name="T3" fmla="*/ 27 h 27"/>
                  <a:gd name="T4" fmla="*/ 27 w 27"/>
                  <a:gd name="T5" fmla="*/ 27 h 27"/>
                  <a:gd name="T6" fmla="*/ 27 w 27"/>
                  <a:gd name="T7" fmla="*/ 0 h 27"/>
                  <a:gd name="T8" fmla="*/ 0 w 27"/>
                  <a:gd name="T9" fmla="*/ 0 h 27"/>
                  <a:gd name="T10" fmla="*/ 0 w 27"/>
                  <a:gd name="T1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7">
                    <a:moveTo>
                      <a:pt x="0" y="27"/>
                    </a:moveTo>
                    <a:lnTo>
                      <a:pt x="0" y="27"/>
                    </a:lnTo>
                    <a:lnTo>
                      <a:pt x="27" y="27"/>
                    </a:lnTo>
                    <a:lnTo>
                      <a:pt x="27" y="0"/>
                    </a:lnTo>
                    <a:lnTo>
                      <a:pt x="0" y="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50E6FF"/>
              </a:solidFill>
              <a:ln w="149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176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224073BF-E8DC-BBA4-126F-F10CD38A3F7F}"/>
                </a:ext>
              </a:extLst>
            </p:cNvPr>
            <p:cNvSpPr/>
            <p:nvPr/>
          </p:nvSpPr>
          <p:spPr bwMode="auto">
            <a:xfrm>
              <a:off x="5297765" y="1774945"/>
              <a:ext cx="196053" cy="184889"/>
            </a:xfrm>
            <a:prstGeom prst="rect">
              <a:avLst/>
            </a:prstGeom>
            <a:pattFill prst="pct10">
              <a:fgClr>
                <a:schemeClr val="bg1"/>
              </a:fgClr>
              <a:bgClr>
                <a:schemeClr val="tx1"/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pic>
          <p:nvPicPr>
            <p:cNvPr id="736" name="Graphic 735">
              <a:extLst>
                <a:ext uri="{FF2B5EF4-FFF2-40B4-BE49-F238E27FC236}">
                  <a16:creationId xmlns:a16="http://schemas.microsoft.com/office/drawing/2014/main" id="{19A9B55A-76C7-DCF6-78CC-12877A6F2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325805" y="1795622"/>
              <a:ext cx="163198" cy="163198"/>
            </a:xfrm>
            <a:prstGeom prst="rect">
              <a:avLst/>
            </a:prstGeom>
            <a:effectLst/>
          </p:spPr>
        </p:pic>
      </p:grpSp>
      <p:grpSp>
        <p:nvGrpSpPr>
          <p:cNvPr id="742" name="Group 741">
            <a:extLst>
              <a:ext uri="{FF2B5EF4-FFF2-40B4-BE49-F238E27FC236}">
                <a16:creationId xmlns:a16="http://schemas.microsoft.com/office/drawing/2014/main" id="{0A59F939-CCFF-89A0-A538-EBF3BCAFCF08}"/>
              </a:ext>
            </a:extLst>
          </p:cNvPr>
          <p:cNvGrpSpPr/>
          <p:nvPr/>
        </p:nvGrpSpPr>
        <p:grpSpPr>
          <a:xfrm>
            <a:off x="10551552" y="2711937"/>
            <a:ext cx="454596" cy="432715"/>
            <a:chOff x="9750336" y="2744165"/>
            <a:chExt cx="1468224" cy="1397554"/>
          </a:xfrm>
        </p:grpSpPr>
        <p:sp>
          <p:nvSpPr>
            <p:cNvPr id="743" name="Graphic 145">
              <a:extLst>
                <a:ext uri="{FF2B5EF4-FFF2-40B4-BE49-F238E27FC236}">
                  <a16:creationId xmlns:a16="http://schemas.microsoft.com/office/drawing/2014/main" id="{F5FDB7FD-3971-E035-6A79-36DCCDC7BDE3}"/>
                </a:ext>
              </a:extLst>
            </p:cNvPr>
            <p:cNvSpPr/>
            <p:nvPr/>
          </p:nvSpPr>
          <p:spPr>
            <a:xfrm>
              <a:off x="9949733" y="2744165"/>
              <a:ext cx="364204" cy="599868"/>
            </a:xfrm>
            <a:custGeom>
              <a:avLst/>
              <a:gdLst>
                <a:gd name="connsiteX0" fmla="*/ 357777 w 364204"/>
                <a:gd name="connsiteY0" fmla="*/ 610579 h 599867"/>
                <a:gd name="connsiteX1" fmla="*/ 312787 w 364204"/>
                <a:gd name="connsiteY1" fmla="*/ 477751 h 599867"/>
                <a:gd name="connsiteX2" fmla="*/ 66414 w 364204"/>
                <a:gd name="connsiteY2" fmla="*/ 477751 h 599867"/>
                <a:gd name="connsiteX3" fmla="*/ 21424 w 364204"/>
                <a:gd name="connsiteY3" fmla="*/ 610579 h 599867"/>
                <a:gd name="connsiteX4" fmla="*/ 0 w 364204"/>
                <a:gd name="connsiteY4" fmla="*/ 602010 h 599867"/>
                <a:gd name="connsiteX5" fmla="*/ 44990 w 364204"/>
                <a:gd name="connsiteY5" fmla="*/ 467039 h 599867"/>
                <a:gd name="connsiteX6" fmla="*/ 49275 w 364204"/>
                <a:gd name="connsiteY6" fmla="*/ 454185 h 599867"/>
                <a:gd name="connsiteX7" fmla="*/ 96407 w 364204"/>
                <a:gd name="connsiteY7" fmla="*/ 312788 h 599867"/>
                <a:gd name="connsiteX8" fmla="*/ 98549 w 364204"/>
                <a:gd name="connsiteY8" fmla="*/ 306361 h 599867"/>
                <a:gd name="connsiteX9" fmla="*/ 156394 w 364204"/>
                <a:gd name="connsiteY9" fmla="*/ 137113 h 599867"/>
                <a:gd name="connsiteX10" fmla="*/ 119973 w 364204"/>
                <a:gd name="connsiteY10" fmla="*/ 72841 h 599867"/>
                <a:gd name="connsiteX11" fmla="*/ 190672 w 364204"/>
                <a:gd name="connsiteY11" fmla="*/ 0 h 599867"/>
                <a:gd name="connsiteX12" fmla="*/ 263512 w 364204"/>
                <a:gd name="connsiteY12" fmla="*/ 72841 h 599867"/>
                <a:gd name="connsiteX13" fmla="*/ 224950 w 364204"/>
                <a:gd name="connsiteY13" fmla="*/ 137113 h 599867"/>
                <a:gd name="connsiteX14" fmla="*/ 280652 w 364204"/>
                <a:gd name="connsiteY14" fmla="*/ 306361 h 599867"/>
                <a:gd name="connsiteX15" fmla="*/ 284936 w 364204"/>
                <a:gd name="connsiteY15" fmla="*/ 319215 h 599867"/>
                <a:gd name="connsiteX16" fmla="*/ 329926 w 364204"/>
                <a:gd name="connsiteY16" fmla="*/ 454185 h 599867"/>
                <a:gd name="connsiteX17" fmla="*/ 334211 w 364204"/>
                <a:gd name="connsiteY17" fmla="*/ 467039 h 599867"/>
                <a:gd name="connsiteX18" fmla="*/ 379201 w 364204"/>
                <a:gd name="connsiteY18" fmla="*/ 602010 h 599867"/>
                <a:gd name="connsiteX19" fmla="*/ 357777 w 364204"/>
                <a:gd name="connsiteY19" fmla="*/ 610579 h 599867"/>
                <a:gd name="connsiteX20" fmla="*/ 74983 w 364204"/>
                <a:gd name="connsiteY20" fmla="*/ 454185 h 599867"/>
                <a:gd name="connsiteX21" fmla="*/ 306360 w 364204"/>
                <a:gd name="connsiteY21" fmla="*/ 454185 h 599867"/>
                <a:gd name="connsiteX22" fmla="*/ 263512 w 364204"/>
                <a:gd name="connsiteY22" fmla="*/ 329927 h 599867"/>
                <a:gd name="connsiteX23" fmla="*/ 115688 w 364204"/>
                <a:gd name="connsiteY23" fmla="*/ 329927 h 599867"/>
                <a:gd name="connsiteX24" fmla="*/ 74983 w 364204"/>
                <a:gd name="connsiteY24" fmla="*/ 454185 h 599867"/>
                <a:gd name="connsiteX25" fmla="*/ 124258 w 364204"/>
                <a:gd name="connsiteY25" fmla="*/ 306361 h 599867"/>
                <a:gd name="connsiteX26" fmla="*/ 254943 w 364204"/>
                <a:gd name="connsiteY26" fmla="*/ 306361 h 599867"/>
                <a:gd name="connsiteX27" fmla="*/ 201384 w 364204"/>
                <a:gd name="connsiteY27" fmla="*/ 143540 h 599867"/>
                <a:gd name="connsiteX28" fmla="*/ 179960 w 364204"/>
                <a:gd name="connsiteY28" fmla="*/ 143540 h 599867"/>
                <a:gd name="connsiteX29" fmla="*/ 124258 w 364204"/>
                <a:gd name="connsiteY29" fmla="*/ 306361 h 599867"/>
                <a:gd name="connsiteX30" fmla="*/ 184245 w 364204"/>
                <a:gd name="connsiteY30" fmla="*/ 119973 h 599867"/>
                <a:gd name="connsiteX31" fmla="*/ 192814 w 364204"/>
                <a:gd name="connsiteY31" fmla="*/ 119973 h 599867"/>
                <a:gd name="connsiteX32" fmla="*/ 239946 w 364204"/>
                <a:gd name="connsiteY32" fmla="*/ 70699 h 599867"/>
                <a:gd name="connsiteX33" fmla="*/ 192814 w 364204"/>
                <a:gd name="connsiteY33" fmla="*/ 21424 h 599867"/>
                <a:gd name="connsiteX34" fmla="*/ 145682 w 364204"/>
                <a:gd name="connsiteY34" fmla="*/ 70699 h 599867"/>
                <a:gd name="connsiteX35" fmla="*/ 169248 w 364204"/>
                <a:gd name="connsiteY35" fmla="*/ 113546 h 599867"/>
                <a:gd name="connsiteX36" fmla="*/ 184245 w 364204"/>
                <a:gd name="connsiteY36" fmla="*/ 119973 h 59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64204" h="599867">
                  <a:moveTo>
                    <a:pt x="357777" y="610579"/>
                  </a:moveTo>
                  <a:lnTo>
                    <a:pt x="312787" y="477751"/>
                  </a:lnTo>
                  <a:lnTo>
                    <a:pt x="66414" y="477751"/>
                  </a:lnTo>
                  <a:lnTo>
                    <a:pt x="21424" y="610579"/>
                  </a:lnTo>
                  <a:lnTo>
                    <a:pt x="0" y="602010"/>
                  </a:lnTo>
                  <a:lnTo>
                    <a:pt x="44990" y="467039"/>
                  </a:lnTo>
                  <a:lnTo>
                    <a:pt x="49275" y="454185"/>
                  </a:lnTo>
                  <a:lnTo>
                    <a:pt x="96407" y="312788"/>
                  </a:lnTo>
                  <a:lnTo>
                    <a:pt x="98549" y="306361"/>
                  </a:lnTo>
                  <a:lnTo>
                    <a:pt x="156394" y="137113"/>
                  </a:lnTo>
                  <a:cubicBezTo>
                    <a:pt x="134970" y="124258"/>
                    <a:pt x="119973" y="100692"/>
                    <a:pt x="119973" y="72841"/>
                  </a:cubicBezTo>
                  <a:cubicBezTo>
                    <a:pt x="119973" y="32136"/>
                    <a:pt x="149966" y="0"/>
                    <a:pt x="190672" y="0"/>
                  </a:cubicBezTo>
                  <a:cubicBezTo>
                    <a:pt x="231377" y="0"/>
                    <a:pt x="263512" y="32136"/>
                    <a:pt x="263512" y="72841"/>
                  </a:cubicBezTo>
                  <a:cubicBezTo>
                    <a:pt x="263512" y="100692"/>
                    <a:pt x="248516" y="126401"/>
                    <a:pt x="224950" y="137113"/>
                  </a:cubicBezTo>
                  <a:lnTo>
                    <a:pt x="280652" y="306361"/>
                  </a:lnTo>
                  <a:lnTo>
                    <a:pt x="284936" y="319215"/>
                  </a:lnTo>
                  <a:lnTo>
                    <a:pt x="329926" y="454185"/>
                  </a:lnTo>
                  <a:lnTo>
                    <a:pt x="334211" y="467039"/>
                  </a:lnTo>
                  <a:lnTo>
                    <a:pt x="379201" y="602010"/>
                  </a:lnTo>
                  <a:lnTo>
                    <a:pt x="357777" y="610579"/>
                  </a:lnTo>
                  <a:close/>
                  <a:moveTo>
                    <a:pt x="74983" y="454185"/>
                  </a:moveTo>
                  <a:lnTo>
                    <a:pt x="306360" y="454185"/>
                  </a:lnTo>
                  <a:lnTo>
                    <a:pt x="263512" y="329927"/>
                  </a:lnTo>
                  <a:lnTo>
                    <a:pt x="115688" y="329927"/>
                  </a:lnTo>
                  <a:lnTo>
                    <a:pt x="74983" y="454185"/>
                  </a:lnTo>
                  <a:close/>
                  <a:moveTo>
                    <a:pt x="124258" y="306361"/>
                  </a:moveTo>
                  <a:lnTo>
                    <a:pt x="254943" y="306361"/>
                  </a:lnTo>
                  <a:lnTo>
                    <a:pt x="201384" y="143540"/>
                  </a:lnTo>
                  <a:cubicBezTo>
                    <a:pt x="194956" y="143540"/>
                    <a:pt x="186387" y="143540"/>
                    <a:pt x="179960" y="143540"/>
                  </a:cubicBezTo>
                  <a:lnTo>
                    <a:pt x="124258" y="306361"/>
                  </a:lnTo>
                  <a:close/>
                  <a:moveTo>
                    <a:pt x="184245" y="119973"/>
                  </a:moveTo>
                  <a:cubicBezTo>
                    <a:pt x="186387" y="119973"/>
                    <a:pt x="188529" y="119973"/>
                    <a:pt x="192814" y="119973"/>
                  </a:cubicBezTo>
                  <a:cubicBezTo>
                    <a:pt x="220665" y="119973"/>
                    <a:pt x="239946" y="98550"/>
                    <a:pt x="239946" y="70699"/>
                  </a:cubicBezTo>
                  <a:cubicBezTo>
                    <a:pt x="239946" y="42848"/>
                    <a:pt x="218523" y="21424"/>
                    <a:pt x="192814" y="21424"/>
                  </a:cubicBezTo>
                  <a:cubicBezTo>
                    <a:pt x="164963" y="21424"/>
                    <a:pt x="145682" y="42848"/>
                    <a:pt x="145682" y="70699"/>
                  </a:cubicBezTo>
                  <a:cubicBezTo>
                    <a:pt x="145682" y="89980"/>
                    <a:pt x="154251" y="104977"/>
                    <a:pt x="169248" y="113546"/>
                  </a:cubicBezTo>
                  <a:lnTo>
                    <a:pt x="184245" y="119973"/>
                  </a:lnTo>
                  <a:close/>
                </a:path>
              </a:pathLst>
            </a:custGeom>
            <a:solidFill>
              <a:schemeClr val="tx2"/>
            </a:solidFill>
            <a:ln w="2116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44" name="Arc 743">
              <a:extLst>
                <a:ext uri="{FF2B5EF4-FFF2-40B4-BE49-F238E27FC236}">
                  <a16:creationId xmlns:a16="http://schemas.microsoft.com/office/drawing/2014/main" id="{FEF77EDA-9527-2CB8-E5E1-D4099DF603FC}"/>
                </a:ext>
              </a:extLst>
            </p:cNvPr>
            <p:cNvSpPr/>
            <p:nvPr/>
          </p:nvSpPr>
          <p:spPr>
            <a:xfrm>
              <a:off x="9750336" y="3173474"/>
              <a:ext cx="1468224" cy="968245"/>
            </a:xfrm>
            <a:prstGeom prst="arc">
              <a:avLst>
                <a:gd name="adj1" fmla="val 11062348"/>
                <a:gd name="adj2" fmla="val 175971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B23D10D9-DC7B-669D-8C73-257F070E07B0}"/>
                </a:ext>
              </a:extLst>
            </p:cNvPr>
            <p:cNvSpPr/>
            <p:nvPr/>
          </p:nvSpPr>
          <p:spPr>
            <a:xfrm>
              <a:off x="10442320" y="3057236"/>
              <a:ext cx="19627" cy="309502"/>
            </a:xfrm>
            <a:custGeom>
              <a:avLst/>
              <a:gdLst>
                <a:gd name="connsiteX0" fmla="*/ 0 w 35099"/>
                <a:gd name="connsiteY0" fmla="*/ 243 h 553456"/>
                <a:gd name="connsiteX1" fmla="*/ 38610 w 35099"/>
                <a:gd name="connsiteY1" fmla="*/ 0 h 553456"/>
                <a:gd name="connsiteX2" fmla="*/ 43829 w 35099"/>
                <a:gd name="connsiteY2" fmla="*/ 570934 h 553456"/>
                <a:gd name="connsiteX3" fmla="*/ 5220 w 35099"/>
                <a:gd name="connsiteY3" fmla="*/ 571177 h 55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99" h="553456">
                  <a:moveTo>
                    <a:pt x="0" y="243"/>
                  </a:moveTo>
                  <a:lnTo>
                    <a:pt x="38610" y="0"/>
                  </a:lnTo>
                  <a:lnTo>
                    <a:pt x="43829" y="570934"/>
                  </a:lnTo>
                  <a:lnTo>
                    <a:pt x="5220" y="571177"/>
                  </a:lnTo>
                  <a:close/>
                </a:path>
              </a:pathLst>
            </a:custGeom>
            <a:solidFill>
              <a:schemeClr val="tx1"/>
            </a:solidFill>
            <a:ln w="350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46" name="Graphic 144">
              <a:extLst>
                <a:ext uri="{FF2B5EF4-FFF2-40B4-BE49-F238E27FC236}">
                  <a16:creationId xmlns:a16="http://schemas.microsoft.com/office/drawing/2014/main" id="{2C7266E9-80A8-DEB0-B0BF-8AEC59CA53B9}"/>
                </a:ext>
              </a:extLst>
            </p:cNvPr>
            <p:cNvSpPr/>
            <p:nvPr/>
          </p:nvSpPr>
          <p:spPr>
            <a:xfrm>
              <a:off x="10231809" y="2786371"/>
              <a:ext cx="429028" cy="375402"/>
            </a:xfrm>
            <a:custGeom>
              <a:avLst/>
              <a:gdLst>
                <a:gd name="connsiteX0" fmla="*/ 434392 w 429028"/>
                <a:gd name="connsiteY0" fmla="*/ 375400 h 375400"/>
                <a:gd name="connsiteX1" fmla="*/ 364674 w 429028"/>
                <a:gd name="connsiteY1" fmla="*/ 312833 h 375400"/>
                <a:gd name="connsiteX2" fmla="*/ 257417 w 429028"/>
                <a:gd name="connsiteY2" fmla="*/ 246691 h 375400"/>
                <a:gd name="connsiteX3" fmla="*/ 239541 w 429028"/>
                <a:gd name="connsiteY3" fmla="*/ 225240 h 375400"/>
                <a:gd name="connsiteX4" fmla="*/ 239541 w 429028"/>
                <a:gd name="connsiteY4" fmla="*/ 110832 h 375400"/>
                <a:gd name="connsiteX5" fmla="*/ 218090 w 429028"/>
                <a:gd name="connsiteY5" fmla="*/ 0 h 375400"/>
                <a:gd name="connsiteX6" fmla="*/ 198426 w 429028"/>
                <a:gd name="connsiteY6" fmla="*/ 110832 h 375400"/>
                <a:gd name="connsiteX7" fmla="*/ 198426 w 429028"/>
                <a:gd name="connsiteY7" fmla="*/ 227028 h 375400"/>
                <a:gd name="connsiteX8" fmla="*/ 185912 w 429028"/>
                <a:gd name="connsiteY8" fmla="*/ 244904 h 375400"/>
                <a:gd name="connsiteX9" fmla="*/ 75080 w 429028"/>
                <a:gd name="connsiteY9" fmla="*/ 312833 h 375400"/>
                <a:gd name="connsiteX10" fmla="*/ 0 w 429028"/>
                <a:gd name="connsiteY10" fmla="*/ 378975 h 375400"/>
                <a:gd name="connsiteX11" fmla="*/ 96531 w 429028"/>
                <a:gd name="connsiteY11" fmla="*/ 337860 h 375400"/>
                <a:gd name="connsiteX12" fmla="*/ 202001 w 429028"/>
                <a:gd name="connsiteY12" fmla="*/ 273506 h 375400"/>
                <a:gd name="connsiteX13" fmla="*/ 218090 w 429028"/>
                <a:gd name="connsiteY13" fmla="*/ 277081 h 375400"/>
                <a:gd name="connsiteX14" fmla="*/ 234178 w 429028"/>
                <a:gd name="connsiteY14" fmla="*/ 273506 h 375400"/>
                <a:gd name="connsiteX15" fmla="*/ 339648 w 429028"/>
                <a:gd name="connsiteY15" fmla="*/ 337860 h 375400"/>
                <a:gd name="connsiteX16" fmla="*/ 439755 w 429028"/>
                <a:gd name="connsiteY16" fmla="*/ 380763 h 375400"/>
                <a:gd name="connsiteX17" fmla="*/ 439755 w 429028"/>
                <a:gd name="connsiteY17" fmla="*/ 380763 h 375400"/>
                <a:gd name="connsiteX18" fmla="*/ 434392 w 429028"/>
                <a:gd name="connsiteY18" fmla="*/ 375400 h 37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9028" h="375400">
                  <a:moveTo>
                    <a:pt x="434392" y="375400"/>
                  </a:moveTo>
                  <a:lnTo>
                    <a:pt x="364674" y="312833"/>
                  </a:lnTo>
                  <a:lnTo>
                    <a:pt x="257417" y="246691"/>
                  </a:lnTo>
                  <a:cubicBezTo>
                    <a:pt x="257417" y="237753"/>
                    <a:pt x="250267" y="228815"/>
                    <a:pt x="239541" y="225240"/>
                  </a:cubicBezTo>
                  <a:lnTo>
                    <a:pt x="239541" y="110832"/>
                  </a:lnTo>
                  <a:lnTo>
                    <a:pt x="218090" y="0"/>
                  </a:lnTo>
                  <a:lnTo>
                    <a:pt x="198426" y="110832"/>
                  </a:lnTo>
                  <a:lnTo>
                    <a:pt x="198426" y="227028"/>
                  </a:lnTo>
                  <a:cubicBezTo>
                    <a:pt x="191275" y="230603"/>
                    <a:pt x="187700" y="237753"/>
                    <a:pt x="185912" y="244904"/>
                  </a:cubicBezTo>
                  <a:lnTo>
                    <a:pt x="75080" y="312833"/>
                  </a:lnTo>
                  <a:lnTo>
                    <a:pt x="0" y="378975"/>
                  </a:lnTo>
                  <a:lnTo>
                    <a:pt x="96531" y="337860"/>
                  </a:lnTo>
                  <a:lnTo>
                    <a:pt x="202001" y="273506"/>
                  </a:lnTo>
                  <a:cubicBezTo>
                    <a:pt x="205576" y="275293"/>
                    <a:pt x="212727" y="277081"/>
                    <a:pt x="218090" y="277081"/>
                  </a:cubicBezTo>
                  <a:cubicBezTo>
                    <a:pt x="223453" y="277081"/>
                    <a:pt x="228815" y="275293"/>
                    <a:pt x="234178" y="273506"/>
                  </a:cubicBezTo>
                  <a:lnTo>
                    <a:pt x="339648" y="337860"/>
                  </a:lnTo>
                  <a:lnTo>
                    <a:pt x="439755" y="380763"/>
                  </a:lnTo>
                  <a:lnTo>
                    <a:pt x="439755" y="380763"/>
                  </a:lnTo>
                  <a:lnTo>
                    <a:pt x="434392" y="375400"/>
                  </a:lnTo>
                  <a:close/>
                </a:path>
              </a:pathLst>
            </a:custGeom>
            <a:solidFill>
              <a:schemeClr val="tx1"/>
            </a:solidFill>
            <a:ln w="175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2E51CF9A-9D69-EDEA-935C-D3762DBE7F21}"/>
                </a:ext>
              </a:extLst>
            </p:cNvPr>
            <p:cNvSpPr/>
            <p:nvPr/>
          </p:nvSpPr>
          <p:spPr>
            <a:xfrm>
              <a:off x="10827521" y="3340681"/>
              <a:ext cx="19627" cy="309502"/>
            </a:xfrm>
            <a:custGeom>
              <a:avLst/>
              <a:gdLst>
                <a:gd name="connsiteX0" fmla="*/ 0 w 35099"/>
                <a:gd name="connsiteY0" fmla="*/ 243 h 553456"/>
                <a:gd name="connsiteX1" fmla="*/ 38610 w 35099"/>
                <a:gd name="connsiteY1" fmla="*/ 0 h 553456"/>
                <a:gd name="connsiteX2" fmla="*/ 43829 w 35099"/>
                <a:gd name="connsiteY2" fmla="*/ 570934 h 553456"/>
                <a:gd name="connsiteX3" fmla="*/ 5220 w 35099"/>
                <a:gd name="connsiteY3" fmla="*/ 571177 h 553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99" h="553456">
                  <a:moveTo>
                    <a:pt x="0" y="243"/>
                  </a:moveTo>
                  <a:lnTo>
                    <a:pt x="38610" y="0"/>
                  </a:lnTo>
                  <a:lnTo>
                    <a:pt x="43829" y="570934"/>
                  </a:lnTo>
                  <a:lnTo>
                    <a:pt x="5220" y="571177"/>
                  </a:lnTo>
                  <a:close/>
                </a:path>
              </a:pathLst>
            </a:custGeom>
            <a:solidFill>
              <a:schemeClr val="tx1"/>
            </a:solidFill>
            <a:ln w="350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48" name="Graphic 148">
              <a:extLst>
                <a:ext uri="{FF2B5EF4-FFF2-40B4-BE49-F238E27FC236}">
                  <a16:creationId xmlns:a16="http://schemas.microsoft.com/office/drawing/2014/main" id="{05C0B9BE-1B24-E423-3287-28A003B03751}"/>
                </a:ext>
              </a:extLst>
            </p:cNvPr>
            <p:cNvSpPr/>
            <p:nvPr/>
          </p:nvSpPr>
          <p:spPr>
            <a:xfrm>
              <a:off x="10622452" y="3068453"/>
              <a:ext cx="429028" cy="375402"/>
            </a:xfrm>
            <a:custGeom>
              <a:avLst/>
              <a:gdLst>
                <a:gd name="connsiteX0" fmla="*/ 434392 w 429028"/>
                <a:gd name="connsiteY0" fmla="*/ 375400 h 375400"/>
                <a:gd name="connsiteX1" fmla="*/ 364674 w 429028"/>
                <a:gd name="connsiteY1" fmla="*/ 312833 h 375400"/>
                <a:gd name="connsiteX2" fmla="*/ 257417 w 429028"/>
                <a:gd name="connsiteY2" fmla="*/ 246691 h 375400"/>
                <a:gd name="connsiteX3" fmla="*/ 239541 w 429028"/>
                <a:gd name="connsiteY3" fmla="*/ 225240 h 375400"/>
                <a:gd name="connsiteX4" fmla="*/ 239541 w 429028"/>
                <a:gd name="connsiteY4" fmla="*/ 110832 h 375400"/>
                <a:gd name="connsiteX5" fmla="*/ 218090 w 429028"/>
                <a:gd name="connsiteY5" fmla="*/ 0 h 375400"/>
                <a:gd name="connsiteX6" fmla="*/ 198426 w 429028"/>
                <a:gd name="connsiteY6" fmla="*/ 110832 h 375400"/>
                <a:gd name="connsiteX7" fmla="*/ 198426 w 429028"/>
                <a:gd name="connsiteY7" fmla="*/ 227028 h 375400"/>
                <a:gd name="connsiteX8" fmla="*/ 185912 w 429028"/>
                <a:gd name="connsiteY8" fmla="*/ 244904 h 375400"/>
                <a:gd name="connsiteX9" fmla="*/ 75080 w 429028"/>
                <a:gd name="connsiteY9" fmla="*/ 312833 h 375400"/>
                <a:gd name="connsiteX10" fmla="*/ 0 w 429028"/>
                <a:gd name="connsiteY10" fmla="*/ 378975 h 375400"/>
                <a:gd name="connsiteX11" fmla="*/ 96531 w 429028"/>
                <a:gd name="connsiteY11" fmla="*/ 337860 h 375400"/>
                <a:gd name="connsiteX12" fmla="*/ 202001 w 429028"/>
                <a:gd name="connsiteY12" fmla="*/ 273506 h 375400"/>
                <a:gd name="connsiteX13" fmla="*/ 218090 w 429028"/>
                <a:gd name="connsiteY13" fmla="*/ 277081 h 375400"/>
                <a:gd name="connsiteX14" fmla="*/ 234178 w 429028"/>
                <a:gd name="connsiteY14" fmla="*/ 273506 h 375400"/>
                <a:gd name="connsiteX15" fmla="*/ 339648 w 429028"/>
                <a:gd name="connsiteY15" fmla="*/ 337860 h 375400"/>
                <a:gd name="connsiteX16" fmla="*/ 439755 w 429028"/>
                <a:gd name="connsiteY16" fmla="*/ 380763 h 375400"/>
                <a:gd name="connsiteX17" fmla="*/ 439755 w 429028"/>
                <a:gd name="connsiteY17" fmla="*/ 380763 h 375400"/>
                <a:gd name="connsiteX18" fmla="*/ 434392 w 429028"/>
                <a:gd name="connsiteY18" fmla="*/ 375400 h 37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9028" h="375400">
                  <a:moveTo>
                    <a:pt x="434392" y="375400"/>
                  </a:moveTo>
                  <a:lnTo>
                    <a:pt x="364674" y="312833"/>
                  </a:lnTo>
                  <a:lnTo>
                    <a:pt x="257417" y="246691"/>
                  </a:lnTo>
                  <a:cubicBezTo>
                    <a:pt x="257417" y="237753"/>
                    <a:pt x="250267" y="228815"/>
                    <a:pt x="239541" y="225240"/>
                  </a:cubicBezTo>
                  <a:lnTo>
                    <a:pt x="239541" y="110832"/>
                  </a:lnTo>
                  <a:lnTo>
                    <a:pt x="218090" y="0"/>
                  </a:lnTo>
                  <a:lnTo>
                    <a:pt x="198426" y="110832"/>
                  </a:lnTo>
                  <a:lnTo>
                    <a:pt x="198426" y="227028"/>
                  </a:lnTo>
                  <a:cubicBezTo>
                    <a:pt x="191275" y="230603"/>
                    <a:pt x="187700" y="237753"/>
                    <a:pt x="185912" y="244904"/>
                  </a:cubicBezTo>
                  <a:lnTo>
                    <a:pt x="75080" y="312833"/>
                  </a:lnTo>
                  <a:lnTo>
                    <a:pt x="0" y="378975"/>
                  </a:lnTo>
                  <a:lnTo>
                    <a:pt x="96531" y="337860"/>
                  </a:lnTo>
                  <a:lnTo>
                    <a:pt x="202001" y="273506"/>
                  </a:lnTo>
                  <a:cubicBezTo>
                    <a:pt x="205576" y="275293"/>
                    <a:pt x="212727" y="277081"/>
                    <a:pt x="218090" y="277081"/>
                  </a:cubicBezTo>
                  <a:cubicBezTo>
                    <a:pt x="223453" y="277081"/>
                    <a:pt x="228815" y="275293"/>
                    <a:pt x="234178" y="273506"/>
                  </a:cubicBezTo>
                  <a:lnTo>
                    <a:pt x="339648" y="337860"/>
                  </a:lnTo>
                  <a:lnTo>
                    <a:pt x="439755" y="380763"/>
                  </a:lnTo>
                  <a:lnTo>
                    <a:pt x="439755" y="380763"/>
                  </a:lnTo>
                  <a:lnTo>
                    <a:pt x="434392" y="375400"/>
                  </a:lnTo>
                  <a:close/>
                </a:path>
              </a:pathLst>
            </a:custGeom>
            <a:solidFill>
              <a:schemeClr val="tx1"/>
            </a:solidFill>
            <a:ln w="1752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749" name="Group 748">
            <a:extLst>
              <a:ext uri="{FF2B5EF4-FFF2-40B4-BE49-F238E27FC236}">
                <a16:creationId xmlns:a16="http://schemas.microsoft.com/office/drawing/2014/main" id="{DF9AFC15-6B7A-0B2E-6684-962F22C14D68}"/>
              </a:ext>
            </a:extLst>
          </p:cNvPr>
          <p:cNvGrpSpPr/>
          <p:nvPr/>
        </p:nvGrpSpPr>
        <p:grpSpPr>
          <a:xfrm>
            <a:off x="8086105" y="5079849"/>
            <a:ext cx="376119" cy="308086"/>
            <a:chOff x="6785055" y="4453979"/>
            <a:chExt cx="697763" cy="571551"/>
          </a:xfrm>
        </p:grpSpPr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649CF829-FE9F-206B-CC6A-87E709AE89AA}"/>
                </a:ext>
              </a:extLst>
            </p:cNvPr>
            <p:cNvSpPr/>
            <p:nvPr/>
          </p:nvSpPr>
          <p:spPr>
            <a:xfrm flipH="1">
              <a:off x="6842398" y="4551153"/>
              <a:ext cx="71679" cy="107518"/>
            </a:xfrm>
            <a:custGeom>
              <a:avLst/>
              <a:gdLst>
                <a:gd name="connsiteX0" fmla="*/ 102206 w 110493"/>
                <a:gd name="connsiteY0" fmla="*/ 185076 h 165740"/>
                <a:gd name="connsiteX1" fmla="*/ 8287 w 110493"/>
                <a:gd name="connsiteY1" fmla="*/ 185076 h 165740"/>
                <a:gd name="connsiteX2" fmla="*/ 0 w 110493"/>
                <a:gd name="connsiteY2" fmla="*/ 176789 h 165740"/>
                <a:gd name="connsiteX3" fmla="*/ 0 w 110493"/>
                <a:gd name="connsiteY3" fmla="*/ 8287 h 165740"/>
                <a:gd name="connsiteX4" fmla="*/ 8287 w 110493"/>
                <a:gd name="connsiteY4" fmla="*/ 0 h 165740"/>
                <a:gd name="connsiteX5" fmla="*/ 102206 w 110493"/>
                <a:gd name="connsiteY5" fmla="*/ 0 h 165740"/>
                <a:gd name="connsiteX6" fmla="*/ 110493 w 110493"/>
                <a:gd name="connsiteY6" fmla="*/ 8287 h 165740"/>
                <a:gd name="connsiteX7" fmla="*/ 110493 w 110493"/>
                <a:gd name="connsiteY7" fmla="*/ 179552 h 165740"/>
                <a:gd name="connsiteX8" fmla="*/ 102206 w 110493"/>
                <a:gd name="connsiteY8" fmla="*/ 185076 h 165740"/>
                <a:gd name="connsiteX9" fmla="*/ 16574 w 110493"/>
                <a:gd name="connsiteY9" fmla="*/ 171265 h 165740"/>
                <a:gd name="connsiteX10" fmla="*/ 93919 w 110493"/>
                <a:gd name="connsiteY10" fmla="*/ 171265 h 165740"/>
                <a:gd name="connsiteX11" fmla="*/ 93919 w 110493"/>
                <a:gd name="connsiteY11" fmla="*/ 16574 h 165740"/>
                <a:gd name="connsiteX12" fmla="*/ 16574 w 110493"/>
                <a:gd name="connsiteY12" fmla="*/ 16574 h 165740"/>
                <a:gd name="connsiteX13" fmla="*/ 16574 w 110493"/>
                <a:gd name="connsiteY13" fmla="*/ 171265 h 16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0493" h="165740">
                  <a:moveTo>
                    <a:pt x="102206" y="185076"/>
                  </a:moveTo>
                  <a:lnTo>
                    <a:pt x="8287" y="185076"/>
                  </a:lnTo>
                  <a:cubicBezTo>
                    <a:pt x="2762" y="185076"/>
                    <a:pt x="0" y="182314"/>
                    <a:pt x="0" y="176789"/>
                  </a:cubicBezTo>
                  <a:lnTo>
                    <a:pt x="0" y="8287"/>
                  </a:lnTo>
                  <a:cubicBezTo>
                    <a:pt x="0" y="2762"/>
                    <a:pt x="2762" y="0"/>
                    <a:pt x="8287" y="0"/>
                  </a:cubicBezTo>
                  <a:lnTo>
                    <a:pt x="102206" y="0"/>
                  </a:lnTo>
                  <a:cubicBezTo>
                    <a:pt x="107731" y="0"/>
                    <a:pt x="110493" y="2762"/>
                    <a:pt x="110493" y="8287"/>
                  </a:cubicBezTo>
                  <a:lnTo>
                    <a:pt x="110493" y="179552"/>
                  </a:lnTo>
                  <a:cubicBezTo>
                    <a:pt x="110493" y="182314"/>
                    <a:pt x="107731" y="185076"/>
                    <a:pt x="102206" y="185076"/>
                  </a:cubicBezTo>
                  <a:close/>
                  <a:moveTo>
                    <a:pt x="16574" y="171265"/>
                  </a:moveTo>
                  <a:lnTo>
                    <a:pt x="93919" y="171265"/>
                  </a:lnTo>
                  <a:lnTo>
                    <a:pt x="93919" y="16574"/>
                  </a:lnTo>
                  <a:lnTo>
                    <a:pt x="16574" y="16574"/>
                  </a:lnTo>
                  <a:lnTo>
                    <a:pt x="16574" y="171265"/>
                  </a:lnTo>
                  <a:close/>
                </a:path>
              </a:pathLst>
            </a:custGeom>
            <a:solidFill>
              <a:schemeClr val="tx1"/>
            </a:solidFill>
            <a:ln w="27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329228DA-9CCF-B469-C47C-234A6BA4C667}"/>
                </a:ext>
              </a:extLst>
            </p:cNvPr>
            <p:cNvSpPr/>
            <p:nvPr/>
          </p:nvSpPr>
          <p:spPr>
            <a:xfrm flipH="1">
              <a:off x="6785055" y="4685551"/>
              <a:ext cx="125438" cy="125438"/>
            </a:xfrm>
            <a:custGeom>
              <a:avLst/>
              <a:gdLst>
                <a:gd name="connsiteX0" fmla="*/ 204413 w 193363"/>
                <a:gd name="connsiteY0" fmla="*/ 102206 h 193363"/>
                <a:gd name="connsiteX1" fmla="*/ 102206 w 193363"/>
                <a:gd name="connsiteY1" fmla="*/ 0 h 193363"/>
                <a:gd name="connsiteX2" fmla="*/ 0 w 193363"/>
                <a:gd name="connsiteY2" fmla="*/ 102206 h 193363"/>
                <a:gd name="connsiteX3" fmla="*/ 102206 w 193363"/>
                <a:gd name="connsiteY3" fmla="*/ 204413 h 193363"/>
                <a:gd name="connsiteX4" fmla="*/ 204413 w 193363"/>
                <a:gd name="connsiteY4" fmla="*/ 102206 h 193363"/>
                <a:gd name="connsiteX5" fmla="*/ 204413 w 193363"/>
                <a:gd name="connsiteY5" fmla="*/ 102206 h 19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63" h="193363">
                  <a:moveTo>
                    <a:pt x="204413" y="102206"/>
                  </a:moveTo>
                  <a:cubicBezTo>
                    <a:pt x="204413" y="46960"/>
                    <a:pt x="160215" y="0"/>
                    <a:pt x="102206" y="0"/>
                  </a:cubicBezTo>
                  <a:cubicBezTo>
                    <a:pt x="44197" y="0"/>
                    <a:pt x="0" y="44197"/>
                    <a:pt x="0" y="102206"/>
                  </a:cubicBezTo>
                  <a:cubicBezTo>
                    <a:pt x="0" y="160215"/>
                    <a:pt x="44197" y="204413"/>
                    <a:pt x="102206" y="204413"/>
                  </a:cubicBezTo>
                  <a:cubicBezTo>
                    <a:pt x="160215" y="204413"/>
                    <a:pt x="204413" y="160215"/>
                    <a:pt x="204413" y="102206"/>
                  </a:cubicBezTo>
                  <a:lnTo>
                    <a:pt x="204413" y="102206"/>
                  </a:lnTo>
                  <a:close/>
                </a:path>
              </a:pathLst>
            </a:custGeom>
            <a:solidFill>
              <a:schemeClr val="tx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96386">
                <a:defRPr/>
              </a:pPr>
              <a:endParaRPr lang="en-US" sz="1765" kern="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422486A9-4B87-9697-333E-AFAAD127C25E}"/>
                </a:ext>
              </a:extLst>
            </p:cNvPr>
            <p:cNvSpPr/>
            <p:nvPr/>
          </p:nvSpPr>
          <p:spPr>
            <a:xfrm flipH="1">
              <a:off x="7019803" y="4728558"/>
              <a:ext cx="89599" cy="89599"/>
            </a:xfrm>
            <a:custGeom>
              <a:avLst/>
              <a:gdLst>
                <a:gd name="connsiteX0" fmla="*/ 138117 w 138116"/>
                <a:gd name="connsiteY0" fmla="*/ 69058 h 138116"/>
                <a:gd name="connsiteX1" fmla="*/ 69058 w 138116"/>
                <a:gd name="connsiteY1" fmla="*/ 0 h 138116"/>
                <a:gd name="connsiteX2" fmla="*/ 0 w 138116"/>
                <a:gd name="connsiteY2" fmla="*/ 69058 h 138116"/>
                <a:gd name="connsiteX3" fmla="*/ 69058 w 138116"/>
                <a:gd name="connsiteY3" fmla="*/ 138117 h 138116"/>
                <a:gd name="connsiteX4" fmla="*/ 138117 w 138116"/>
                <a:gd name="connsiteY4" fmla="*/ 69058 h 138116"/>
                <a:gd name="connsiteX5" fmla="*/ 138117 w 138116"/>
                <a:gd name="connsiteY5" fmla="*/ 69058 h 1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116" h="138116">
                  <a:moveTo>
                    <a:pt x="138117" y="69058"/>
                  </a:moveTo>
                  <a:cubicBezTo>
                    <a:pt x="138117" y="30386"/>
                    <a:pt x="107731" y="0"/>
                    <a:pt x="69058" y="0"/>
                  </a:cubicBezTo>
                  <a:cubicBezTo>
                    <a:pt x="30386" y="0"/>
                    <a:pt x="0" y="30386"/>
                    <a:pt x="0" y="69058"/>
                  </a:cubicBezTo>
                  <a:cubicBezTo>
                    <a:pt x="0" y="107731"/>
                    <a:pt x="30386" y="138117"/>
                    <a:pt x="69058" y="138117"/>
                  </a:cubicBezTo>
                  <a:cubicBezTo>
                    <a:pt x="107731" y="138117"/>
                    <a:pt x="138117" y="107731"/>
                    <a:pt x="138117" y="69058"/>
                  </a:cubicBezTo>
                  <a:lnTo>
                    <a:pt x="138117" y="69058"/>
                  </a:lnTo>
                  <a:close/>
                </a:path>
              </a:pathLst>
            </a:custGeom>
            <a:solidFill>
              <a:schemeClr val="accent5"/>
            </a:solidFill>
            <a:ln w="27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F4B250BF-1018-841F-E054-04DDD19405EA}"/>
                </a:ext>
              </a:extLst>
            </p:cNvPr>
            <p:cNvSpPr/>
            <p:nvPr/>
          </p:nvSpPr>
          <p:spPr>
            <a:xfrm flipH="1">
              <a:off x="7019803" y="4728558"/>
              <a:ext cx="89599" cy="89599"/>
            </a:xfrm>
            <a:custGeom>
              <a:avLst/>
              <a:gdLst>
                <a:gd name="connsiteX0" fmla="*/ 138117 w 138116"/>
                <a:gd name="connsiteY0" fmla="*/ 69058 h 138116"/>
                <a:gd name="connsiteX1" fmla="*/ 69058 w 138116"/>
                <a:gd name="connsiteY1" fmla="*/ 0 h 138116"/>
                <a:gd name="connsiteX2" fmla="*/ 0 w 138116"/>
                <a:gd name="connsiteY2" fmla="*/ 69058 h 138116"/>
                <a:gd name="connsiteX3" fmla="*/ 69058 w 138116"/>
                <a:gd name="connsiteY3" fmla="*/ 138117 h 138116"/>
                <a:gd name="connsiteX4" fmla="*/ 138117 w 138116"/>
                <a:gd name="connsiteY4" fmla="*/ 69058 h 138116"/>
                <a:gd name="connsiteX5" fmla="*/ 138117 w 138116"/>
                <a:gd name="connsiteY5" fmla="*/ 69058 h 1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116" h="138116">
                  <a:moveTo>
                    <a:pt x="138117" y="69058"/>
                  </a:moveTo>
                  <a:cubicBezTo>
                    <a:pt x="138117" y="30386"/>
                    <a:pt x="107731" y="0"/>
                    <a:pt x="69058" y="0"/>
                  </a:cubicBezTo>
                  <a:cubicBezTo>
                    <a:pt x="30386" y="0"/>
                    <a:pt x="0" y="30386"/>
                    <a:pt x="0" y="69058"/>
                  </a:cubicBezTo>
                  <a:cubicBezTo>
                    <a:pt x="0" y="107731"/>
                    <a:pt x="30386" y="138117"/>
                    <a:pt x="69058" y="138117"/>
                  </a:cubicBezTo>
                  <a:cubicBezTo>
                    <a:pt x="107731" y="138117"/>
                    <a:pt x="138117" y="107731"/>
                    <a:pt x="138117" y="69058"/>
                  </a:cubicBezTo>
                  <a:lnTo>
                    <a:pt x="138117" y="69058"/>
                  </a:lnTo>
                  <a:close/>
                </a:path>
              </a:pathLst>
            </a:custGeom>
            <a:solidFill>
              <a:schemeClr val="tx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96386">
                <a:defRPr/>
              </a:pPr>
              <a:endParaRPr lang="en-US" sz="1765" kern="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EEB16D0-1830-9171-A3B5-978859379576}"/>
                </a:ext>
              </a:extLst>
            </p:cNvPr>
            <p:cNvSpPr/>
            <p:nvPr/>
          </p:nvSpPr>
          <p:spPr>
            <a:xfrm flipH="1">
              <a:off x="6953500" y="4789485"/>
              <a:ext cx="35840" cy="17920"/>
            </a:xfrm>
            <a:custGeom>
              <a:avLst/>
              <a:gdLst>
                <a:gd name="connsiteX0" fmla="*/ 0 w 55246"/>
                <a:gd name="connsiteY0" fmla="*/ 0 h 27623"/>
                <a:gd name="connsiteX1" fmla="*/ 69058 w 55246"/>
                <a:gd name="connsiteY1" fmla="*/ 0 h 27623"/>
                <a:gd name="connsiteX2" fmla="*/ 69058 w 55246"/>
                <a:gd name="connsiteY2" fmla="*/ 27623 h 27623"/>
                <a:gd name="connsiteX3" fmla="*/ 0 w 55246"/>
                <a:gd name="connsiteY3" fmla="*/ 27623 h 2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6" h="27623">
                  <a:moveTo>
                    <a:pt x="0" y="0"/>
                  </a:moveTo>
                  <a:lnTo>
                    <a:pt x="69058" y="0"/>
                  </a:lnTo>
                  <a:lnTo>
                    <a:pt x="69058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chemeClr val="tx1"/>
            </a:solidFill>
            <a:ln w="27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EAB8C92A-64DF-AA45-25D4-BE0F5A4067AD}"/>
                </a:ext>
              </a:extLst>
            </p:cNvPr>
            <p:cNvSpPr/>
            <p:nvPr/>
          </p:nvSpPr>
          <p:spPr>
            <a:xfrm flipH="1">
              <a:off x="6989340" y="4606704"/>
              <a:ext cx="125438" cy="161278"/>
            </a:xfrm>
            <a:custGeom>
              <a:avLst/>
              <a:gdLst>
                <a:gd name="connsiteX0" fmla="*/ 212700 w 193363"/>
                <a:gd name="connsiteY0" fmla="*/ 77345 h 248610"/>
                <a:gd name="connsiteX1" fmla="*/ 204413 w 193363"/>
                <a:gd name="connsiteY1" fmla="*/ 69058 h 248610"/>
                <a:gd name="connsiteX2" fmla="*/ 146404 w 193363"/>
                <a:gd name="connsiteY2" fmla="*/ 71821 h 248610"/>
                <a:gd name="connsiteX3" fmla="*/ 146404 w 193363"/>
                <a:gd name="connsiteY3" fmla="*/ 0 h 248610"/>
                <a:gd name="connsiteX4" fmla="*/ 118780 w 193363"/>
                <a:gd name="connsiteY4" fmla="*/ 0 h 248610"/>
                <a:gd name="connsiteX5" fmla="*/ 118780 w 193363"/>
                <a:gd name="connsiteY5" fmla="*/ 71821 h 248610"/>
                <a:gd name="connsiteX6" fmla="*/ 99444 w 193363"/>
                <a:gd name="connsiteY6" fmla="*/ 71821 h 248610"/>
                <a:gd name="connsiteX7" fmla="*/ 96682 w 193363"/>
                <a:gd name="connsiteY7" fmla="*/ 71821 h 248610"/>
                <a:gd name="connsiteX8" fmla="*/ 11049 w 193363"/>
                <a:gd name="connsiteY8" fmla="*/ 104969 h 248610"/>
                <a:gd name="connsiteX9" fmla="*/ 5525 w 193363"/>
                <a:gd name="connsiteY9" fmla="*/ 110493 h 248610"/>
                <a:gd name="connsiteX10" fmla="*/ 0 w 193363"/>
                <a:gd name="connsiteY10" fmla="*/ 162978 h 248610"/>
                <a:gd name="connsiteX11" fmla="*/ 2762 w 193363"/>
                <a:gd name="connsiteY11" fmla="*/ 168502 h 248610"/>
                <a:gd name="connsiteX12" fmla="*/ 11049 w 193363"/>
                <a:gd name="connsiteY12" fmla="*/ 171265 h 248610"/>
                <a:gd name="connsiteX13" fmla="*/ 60771 w 193363"/>
                <a:gd name="connsiteY13" fmla="*/ 157453 h 248610"/>
                <a:gd name="connsiteX14" fmla="*/ 91157 w 193363"/>
                <a:gd name="connsiteY14" fmla="*/ 157453 h 248610"/>
                <a:gd name="connsiteX15" fmla="*/ 110493 w 193363"/>
                <a:gd name="connsiteY15" fmla="*/ 171265 h 248610"/>
                <a:gd name="connsiteX16" fmla="*/ 135354 w 193363"/>
                <a:gd name="connsiteY16" fmla="*/ 190601 h 248610"/>
                <a:gd name="connsiteX17" fmla="*/ 204413 w 193363"/>
                <a:gd name="connsiteY17" fmla="*/ 256897 h 248610"/>
                <a:gd name="connsiteX18" fmla="*/ 209937 w 193363"/>
                <a:gd name="connsiteY18" fmla="*/ 259659 h 248610"/>
                <a:gd name="connsiteX19" fmla="*/ 212700 w 193363"/>
                <a:gd name="connsiteY19" fmla="*/ 259659 h 248610"/>
                <a:gd name="connsiteX20" fmla="*/ 218224 w 193363"/>
                <a:gd name="connsiteY20" fmla="*/ 251372 h 248610"/>
                <a:gd name="connsiteX21" fmla="*/ 212700 w 193363"/>
                <a:gd name="connsiteY21" fmla="*/ 77345 h 24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3363" h="248610">
                  <a:moveTo>
                    <a:pt x="212700" y="77345"/>
                  </a:moveTo>
                  <a:cubicBezTo>
                    <a:pt x="212700" y="71821"/>
                    <a:pt x="209937" y="69058"/>
                    <a:pt x="204413" y="69058"/>
                  </a:cubicBezTo>
                  <a:lnTo>
                    <a:pt x="146404" y="71821"/>
                  </a:lnTo>
                  <a:lnTo>
                    <a:pt x="146404" y="0"/>
                  </a:lnTo>
                  <a:lnTo>
                    <a:pt x="118780" y="0"/>
                  </a:lnTo>
                  <a:lnTo>
                    <a:pt x="118780" y="71821"/>
                  </a:lnTo>
                  <a:lnTo>
                    <a:pt x="99444" y="71821"/>
                  </a:lnTo>
                  <a:cubicBezTo>
                    <a:pt x="99444" y="71821"/>
                    <a:pt x="96682" y="71821"/>
                    <a:pt x="96682" y="71821"/>
                  </a:cubicBezTo>
                  <a:lnTo>
                    <a:pt x="11049" y="104969"/>
                  </a:lnTo>
                  <a:cubicBezTo>
                    <a:pt x="8287" y="104969"/>
                    <a:pt x="5525" y="107731"/>
                    <a:pt x="5525" y="110493"/>
                  </a:cubicBezTo>
                  <a:lnTo>
                    <a:pt x="0" y="162978"/>
                  </a:lnTo>
                  <a:cubicBezTo>
                    <a:pt x="0" y="165740"/>
                    <a:pt x="0" y="168502"/>
                    <a:pt x="2762" y="168502"/>
                  </a:cubicBezTo>
                  <a:cubicBezTo>
                    <a:pt x="5525" y="171265"/>
                    <a:pt x="8287" y="171265"/>
                    <a:pt x="11049" y="171265"/>
                  </a:cubicBezTo>
                  <a:lnTo>
                    <a:pt x="60771" y="157453"/>
                  </a:lnTo>
                  <a:lnTo>
                    <a:pt x="91157" y="157453"/>
                  </a:lnTo>
                  <a:lnTo>
                    <a:pt x="110493" y="171265"/>
                  </a:lnTo>
                  <a:lnTo>
                    <a:pt x="135354" y="190601"/>
                  </a:lnTo>
                  <a:lnTo>
                    <a:pt x="204413" y="256897"/>
                  </a:lnTo>
                  <a:cubicBezTo>
                    <a:pt x="207175" y="256897"/>
                    <a:pt x="207175" y="259659"/>
                    <a:pt x="209937" y="259659"/>
                  </a:cubicBezTo>
                  <a:cubicBezTo>
                    <a:pt x="209937" y="259659"/>
                    <a:pt x="212700" y="259659"/>
                    <a:pt x="212700" y="259659"/>
                  </a:cubicBezTo>
                  <a:cubicBezTo>
                    <a:pt x="215462" y="259659"/>
                    <a:pt x="218224" y="254135"/>
                    <a:pt x="218224" y="251372"/>
                  </a:cubicBezTo>
                  <a:lnTo>
                    <a:pt x="212700" y="77345"/>
                  </a:lnTo>
                  <a:close/>
                </a:path>
              </a:pathLst>
            </a:custGeom>
            <a:solidFill>
              <a:schemeClr val="tx1"/>
            </a:solidFill>
            <a:ln w="27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FBA08911-8E88-E4CB-3905-F84FE5784DEC}"/>
                </a:ext>
              </a:extLst>
            </p:cNvPr>
            <p:cNvSpPr/>
            <p:nvPr/>
          </p:nvSpPr>
          <p:spPr>
            <a:xfrm flipH="1">
              <a:off x="6831646" y="4551153"/>
              <a:ext cx="161278" cy="215037"/>
            </a:xfrm>
            <a:custGeom>
              <a:avLst/>
              <a:gdLst>
                <a:gd name="connsiteX0" fmla="*/ 276233 w 248609"/>
                <a:gd name="connsiteY0" fmla="*/ 185076 h 331480"/>
                <a:gd name="connsiteX1" fmla="*/ 276233 w 248609"/>
                <a:gd name="connsiteY1" fmla="*/ 168502 h 331480"/>
                <a:gd name="connsiteX2" fmla="*/ 232036 w 248609"/>
                <a:gd name="connsiteY2" fmla="*/ 168502 h 331480"/>
                <a:gd name="connsiteX3" fmla="*/ 232036 w 248609"/>
                <a:gd name="connsiteY3" fmla="*/ 44197 h 331480"/>
                <a:gd name="connsiteX4" fmla="*/ 243085 w 248609"/>
                <a:gd name="connsiteY4" fmla="*/ 44197 h 331480"/>
                <a:gd name="connsiteX5" fmla="*/ 243085 w 248609"/>
                <a:gd name="connsiteY5" fmla="*/ 0 h 331480"/>
                <a:gd name="connsiteX6" fmla="*/ 223749 w 248609"/>
                <a:gd name="connsiteY6" fmla="*/ 0 h 331480"/>
                <a:gd name="connsiteX7" fmla="*/ 223749 w 248609"/>
                <a:gd name="connsiteY7" fmla="*/ 0 h 331480"/>
                <a:gd name="connsiteX8" fmla="*/ 129830 w 248609"/>
                <a:gd name="connsiteY8" fmla="*/ 0 h 331480"/>
                <a:gd name="connsiteX9" fmla="*/ 129830 w 248609"/>
                <a:gd name="connsiteY9" fmla="*/ 0 h 331480"/>
                <a:gd name="connsiteX10" fmla="*/ 38673 w 248609"/>
                <a:gd name="connsiteY10" fmla="*/ 0 h 331480"/>
                <a:gd name="connsiteX11" fmla="*/ 38673 w 248609"/>
                <a:gd name="connsiteY11" fmla="*/ 8287 h 331480"/>
                <a:gd name="connsiteX12" fmla="*/ 0 w 248609"/>
                <a:gd name="connsiteY12" fmla="*/ 179552 h 331480"/>
                <a:gd name="connsiteX13" fmla="*/ 0 w 248609"/>
                <a:gd name="connsiteY13" fmla="*/ 182314 h 331480"/>
                <a:gd name="connsiteX14" fmla="*/ 5525 w 248609"/>
                <a:gd name="connsiteY14" fmla="*/ 348054 h 331480"/>
                <a:gd name="connsiteX15" fmla="*/ 13812 w 248609"/>
                <a:gd name="connsiteY15" fmla="*/ 356341 h 331480"/>
                <a:gd name="connsiteX16" fmla="*/ 71821 w 248609"/>
                <a:gd name="connsiteY16" fmla="*/ 356341 h 331480"/>
                <a:gd name="connsiteX17" fmla="*/ 80108 w 248609"/>
                <a:gd name="connsiteY17" fmla="*/ 348054 h 331480"/>
                <a:gd name="connsiteX18" fmla="*/ 80108 w 248609"/>
                <a:gd name="connsiteY18" fmla="*/ 287283 h 331480"/>
                <a:gd name="connsiteX19" fmla="*/ 140879 w 248609"/>
                <a:gd name="connsiteY19" fmla="*/ 190601 h 331480"/>
                <a:gd name="connsiteX20" fmla="*/ 140879 w 248609"/>
                <a:gd name="connsiteY20" fmla="*/ 187839 h 331480"/>
                <a:gd name="connsiteX21" fmla="*/ 140879 w 248609"/>
                <a:gd name="connsiteY21" fmla="*/ 187839 h 331480"/>
                <a:gd name="connsiteX22" fmla="*/ 276233 w 248609"/>
                <a:gd name="connsiteY22" fmla="*/ 185076 h 331480"/>
                <a:gd name="connsiteX23" fmla="*/ 138117 w 248609"/>
                <a:gd name="connsiteY23" fmla="*/ 44197 h 331480"/>
                <a:gd name="connsiteX24" fmla="*/ 215462 w 248609"/>
                <a:gd name="connsiteY24" fmla="*/ 44197 h 331480"/>
                <a:gd name="connsiteX25" fmla="*/ 215462 w 248609"/>
                <a:gd name="connsiteY25" fmla="*/ 171265 h 331480"/>
                <a:gd name="connsiteX26" fmla="*/ 138117 w 248609"/>
                <a:gd name="connsiteY26" fmla="*/ 171265 h 331480"/>
                <a:gd name="connsiteX27" fmla="*/ 138117 w 248609"/>
                <a:gd name="connsiteY27" fmla="*/ 44197 h 33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8609" h="331480">
                  <a:moveTo>
                    <a:pt x="276233" y="185076"/>
                  </a:moveTo>
                  <a:lnTo>
                    <a:pt x="276233" y="168502"/>
                  </a:lnTo>
                  <a:lnTo>
                    <a:pt x="232036" y="168502"/>
                  </a:lnTo>
                  <a:lnTo>
                    <a:pt x="232036" y="44197"/>
                  </a:lnTo>
                  <a:lnTo>
                    <a:pt x="243085" y="44197"/>
                  </a:lnTo>
                  <a:lnTo>
                    <a:pt x="243085" y="0"/>
                  </a:lnTo>
                  <a:lnTo>
                    <a:pt x="223749" y="0"/>
                  </a:lnTo>
                  <a:cubicBezTo>
                    <a:pt x="223749" y="0"/>
                    <a:pt x="223749" y="0"/>
                    <a:pt x="223749" y="0"/>
                  </a:cubicBezTo>
                  <a:lnTo>
                    <a:pt x="129830" y="0"/>
                  </a:lnTo>
                  <a:cubicBezTo>
                    <a:pt x="129830" y="0"/>
                    <a:pt x="129830" y="0"/>
                    <a:pt x="129830" y="0"/>
                  </a:cubicBezTo>
                  <a:lnTo>
                    <a:pt x="38673" y="0"/>
                  </a:lnTo>
                  <a:lnTo>
                    <a:pt x="38673" y="8287"/>
                  </a:lnTo>
                  <a:lnTo>
                    <a:pt x="0" y="179552"/>
                  </a:lnTo>
                  <a:cubicBezTo>
                    <a:pt x="0" y="179552"/>
                    <a:pt x="0" y="179552"/>
                    <a:pt x="0" y="182314"/>
                  </a:cubicBezTo>
                  <a:lnTo>
                    <a:pt x="5525" y="348054"/>
                  </a:lnTo>
                  <a:cubicBezTo>
                    <a:pt x="5525" y="353579"/>
                    <a:pt x="8287" y="356341"/>
                    <a:pt x="13812" y="356341"/>
                  </a:cubicBezTo>
                  <a:lnTo>
                    <a:pt x="71821" y="356341"/>
                  </a:lnTo>
                  <a:cubicBezTo>
                    <a:pt x="77345" y="356341"/>
                    <a:pt x="80108" y="353579"/>
                    <a:pt x="80108" y="348054"/>
                  </a:cubicBezTo>
                  <a:lnTo>
                    <a:pt x="80108" y="287283"/>
                  </a:lnTo>
                  <a:lnTo>
                    <a:pt x="140879" y="190601"/>
                  </a:lnTo>
                  <a:cubicBezTo>
                    <a:pt x="140879" y="190601"/>
                    <a:pt x="140879" y="187839"/>
                    <a:pt x="140879" y="187839"/>
                  </a:cubicBezTo>
                  <a:lnTo>
                    <a:pt x="140879" y="187839"/>
                  </a:lnTo>
                  <a:lnTo>
                    <a:pt x="276233" y="185076"/>
                  </a:lnTo>
                  <a:close/>
                  <a:moveTo>
                    <a:pt x="138117" y="44197"/>
                  </a:moveTo>
                  <a:lnTo>
                    <a:pt x="215462" y="44197"/>
                  </a:lnTo>
                  <a:lnTo>
                    <a:pt x="215462" y="171265"/>
                  </a:lnTo>
                  <a:lnTo>
                    <a:pt x="138117" y="171265"/>
                  </a:lnTo>
                  <a:lnTo>
                    <a:pt x="138117" y="44197"/>
                  </a:lnTo>
                  <a:close/>
                </a:path>
              </a:pathLst>
            </a:custGeom>
            <a:solidFill>
              <a:schemeClr val="tx1"/>
            </a:solidFill>
            <a:ln w="27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852D5016-BD43-1AA0-41C2-F33E9B71F751}"/>
                </a:ext>
              </a:extLst>
            </p:cNvPr>
            <p:cNvSpPr/>
            <p:nvPr/>
          </p:nvSpPr>
          <p:spPr>
            <a:xfrm>
              <a:off x="7214017" y="4758662"/>
              <a:ext cx="60046" cy="40031"/>
            </a:xfrm>
            <a:custGeom>
              <a:avLst/>
              <a:gdLst>
                <a:gd name="connsiteX0" fmla="*/ 72728 w 136364"/>
                <a:gd name="connsiteY0" fmla="*/ 92425 h 90909"/>
                <a:gd name="connsiteX1" fmla="*/ 0 w 136364"/>
                <a:gd name="connsiteY1" fmla="*/ 21212 h 90909"/>
                <a:gd name="connsiteX2" fmla="*/ 21212 w 136364"/>
                <a:gd name="connsiteY2" fmla="*/ 0 h 90909"/>
                <a:gd name="connsiteX3" fmla="*/ 72728 w 136364"/>
                <a:gd name="connsiteY3" fmla="*/ 50000 h 90909"/>
                <a:gd name="connsiteX4" fmla="*/ 122728 w 136364"/>
                <a:gd name="connsiteY4" fmla="*/ 1515 h 90909"/>
                <a:gd name="connsiteX5" fmla="*/ 143940 w 136364"/>
                <a:gd name="connsiteY5" fmla="*/ 22727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64" h="90909">
                  <a:moveTo>
                    <a:pt x="72728" y="92425"/>
                  </a:moveTo>
                  <a:lnTo>
                    <a:pt x="0" y="21212"/>
                  </a:lnTo>
                  <a:lnTo>
                    <a:pt x="21212" y="0"/>
                  </a:lnTo>
                  <a:lnTo>
                    <a:pt x="72728" y="50000"/>
                  </a:lnTo>
                  <a:lnTo>
                    <a:pt x="122728" y="1515"/>
                  </a:lnTo>
                  <a:lnTo>
                    <a:pt x="143940" y="22727"/>
                  </a:lnTo>
                  <a:close/>
                </a:path>
              </a:pathLst>
            </a:custGeom>
            <a:solidFill>
              <a:schemeClr val="tx1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9D38A8E1-D088-898E-8683-53EB9E503A72}"/>
                </a:ext>
              </a:extLst>
            </p:cNvPr>
            <p:cNvSpPr/>
            <p:nvPr/>
          </p:nvSpPr>
          <p:spPr>
            <a:xfrm>
              <a:off x="7214017" y="4719966"/>
              <a:ext cx="60046" cy="46703"/>
            </a:xfrm>
            <a:custGeom>
              <a:avLst/>
              <a:gdLst>
                <a:gd name="connsiteX0" fmla="*/ 122728 w 136364"/>
                <a:gd name="connsiteY0" fmla="*/ 27273 h 106061"/>
                <a:gd name="connsiteX1" fmla="*/ 87879 w 136364"/>
                <a:gd name="connsiteY1" fmla="*/ 60606 h 106061"/>
                <a:gd name="connsiteX2" fmla="*/ 87879 w 136364"/>
                <a:gd name="connsiteY2" fmla="*/ 0 h 106061"/>
                <a:gd name="connsiteX3" fmla="*/ 57576 w 136364"/>
                <a:gd name="connsiteY3" fmla="*/ 0 h 106061"/>
                <a:gd name="connsiteX4" fmla="*/ 57576 w 136364"/>
                <a:gd name="connsiteY4" fmla="*/ 60606 h 106061"/>
                <a:gd name="connsiteX5" fmla="*/ 21212 w 136364"/>
                <a:gd name="connsiteY5" fmla="*/ 24243 h 106061"/>
                <a:gd name="connsiteX6" fmla="*/ 0 w 136364"/>
                <a:gd name="connsiteY6" fmla="*/ 46970 h 106061"/>
                <a:gd name="connsiteX7" fmla="*/ 72728 w 136364"/>
                <a:gd name="connsiteY7" fmla="*/ 116667 h 106061"/>
                <a:gd name="connsiteX8" fmla="*/ 143940 w 136364"/>
                <a:gd name="connsiteY8" fmla="*/ 48485 h 10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106061">
                  <a:moveTo>
                    <a:pt x="122728" y="27273"/>
                  </a:moveTo>
                  <a:lnTo>
                    <a:pt x="87879" y="60606"/>
                  </a:lnTo>
                  <a:lnTo>
                    <a:pt x="87879" y="0"/>
                  </a:lnTo>
                  <a:lnTo>
                    <a:pt x="57576" y="0"/>
                  </a:lnTo>
                  <a:lnTo>
                    <a:pt x="57576" y="60606"/>
                  </a:lnTo>
                  <a:lnTo>
                    <a:pt x="21212" y="24243"/>
                  </a:lnTo>
                  <a:lnTo>
                    <a:pt x="0" y="46970"/>
                  </a:lnTo>
                  <a:lnTo>
                    <a:pt x="72728" y="116667"/>
                  </a:lnTo>
                  <a:lnTo>
                    <a:pt x="143940" y="48485"/>
                  </a:lnTo>
                  <a:close/>
                </a:path>
              </a:pathLst>
            </a:custGeom>
            <a:solidFill>
              <a:schemeClr val="tx1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830808B1-99CC-5344-4BB2-9EA3EE4CD7BC}"/>
                </a:ext>
              </a:extLst>
            </p:cNvPr>
            <p:cNvSpPr/>
            <p:nvPr/>
          </p:nvSpPr>
          <p:spPr>
            <a:xfrm>
              <a:off x="7283404" y="4813371"/>
              <a:ext cx="60046" cy="40031"/>
            </a:xfrm>
            <a:custGeom>
              <a:avLst/>
              <a:gdLst>
                <a:gd name="connsiteX0" fmla="*/ 71213 w 136364"/>
                <a:gd name="connsiteY0" fmla="*/ 92425 h 90909"/>
                <a:gd name="connsiteX1" fmla="*/ 0 w 136364"/>
                <a:gd name="connsiteY1" fmla="*/ 21212 h 90909"/>
                <a:gd name="connsiteX2" fmla="*/ 21212 w 136364"/>
                <a:gd name="connsiteY2" fmla="*/ 0 h 90909"/>
                <a:gd name="connsiteX3" fmla="*/ 71213 w 136364"/>
                <a:gd name="connsiteY3" fmla="*/ 50000 h 90909"/>
                <a:gd name="connsiteX4" fmla="*/ 121213 w 136364"/>
                <a:gd name="connsiteY4" fmla="*/ 1515 h 90909"/>
                <a:gd name="connsiteX5" fmla="*/ 142425 w 136364"/>
                <a:gd name="connsiteY5" fmla="*/ 24243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64" h="90909">
                  <a:moveTo>
                    <a:pt x="71213" y="92425"/>
                  </a:moveTo>
                  <a:lnTo>
                    <a:pt x="0" y="21212"/>
                  </a:lnTo>
                  <a:lnTo>
                    <a:pt x="21212" y="0"/>
                  </a:lnTo>
                  <a:lnTo>
                    <a:pt x="71213" y="50000"/>
                  </a:lnTo>
                  <a:lnTo>
                    <a:pt x="121213" y="1515"/>
                  </a:lnTo>
                  <a:lnTo>
                    <a:pt x="142425" y="24243"/>
                  </a:lnTo>
                  <a:close/>
                </a:path>
              </a:pathLst>
            </a:custGeom>
            <a:solidFill>
              <a:srgbClr val="50E6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D2E3AAAC-3079-4C1F-EAA1-6FA2F0B8F5AA}"/>
                </a:ext>
              </a:extLst>
            </p:cNvPr>
            <p:cNvSpPr/>
            <p:nvPr/>
          </p:nvSpPr>
          <p:spPr>
            <a:xfrm>
              <a:off x="7283404" y="4775342"/>
              <a:ext cx="60046" cy="46703"/>
            </a:xfrm>
            <a:custGeom>
              <a:avLst/>
              <a:gdLst>
                <a:gd name="connsiteX0" fmla="*/ 121213 w 136364"/>
                <a:gd name="connsiteY0" fmla="*/ 25758 h 106061"/>
                <a:gd name="connsiteX1" fmla="*/ 86364 w 136364"/>
                <a:gd name="connsiteY1" fmla="*/ 59091 h 106061"/>
                <a:gd name="connsiteX2" fmla="*/ 86364 w 136364"/>
                <a:gd name="connsiteY2" fmla="*/ 0 h 106061"/>
                <a:gd name="connsiteX3" fmla="*/ 56061 w 136364"/>
                <a:gd name="connsiteY3" fmla="*/ 0 h 106061"/>
                <a:gd name="connsiteX4" fmla="*/ 56061 w 136364"/>
                <a:gd name="connsiteY4" fmla="*/ 59091 h 106061"/>
                <a:gd name="connsiteX5" fmla="*/ 21212 w 136364"/>
                <a:gd name="connsiteY5" fmla="*/ 24243 h 106061"/>
                <a:gd name="connsiteX6" fmla="*/ 0 w 136364"/>
                <a:gd name="connsiteY6" fmla="*/ 45455 h 106061"/>
                <a:gd name="connsiteX7" fmla="*/ 71213 w 136364"/>
                <a:gd name="connsiteY7" fmla="*/ 116667 h 106061"/>
                <a:gd name="connsiteX8" fmla="*/ 142425 w 136364"/>
                <a:gd name="connsiteY8" fmla="*/ 48485 h 10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106061">
                  <a:moveTo>
                    <a:pt x="121213" y="25758"/>
                  </a:moveTo>
                  <a:lnTo>
                    <a:pt x="86364" y="59091"/>
                  </a:lnTo>
                  <a:lnTo>
                    <a:pt x="86364" y="0"/>
                  </a:lnTo>
                  <a:lnTo>
                    <a:pt x="56061" y="0"/>
                  </a:lnTo>
                  <a:lnTo>
                    <a:pt x="56061" y="59091"/>
                  </a:lnTo>
                  <a:lnTo>
                    <a:pt x="21212" y="24243"/>
                  </a:lnTo>
                  <a:lnTo>
                    <a:pt x="0" y="45455"/>
                  </a:lnTo>
                  <a:lnTo>
                    <a:pt x="71213" y="116667"/>
                  </a:lnTo>
                  <a:lnTo>
                    <a:pt x="142425" y="48485"/>
                  </a:lnTo>
                  <a:close/>
                </a:path>
              </a:pathLst>
            </a:custGeom>
            <a:solidFill>
              <a:srgbClr val="50E6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7181ABED-2B40-2186-CA6D-10BEC435DA1B}"/>
                </a:ext>
              </a:extLst>
            </p:cNvPr>
            <p:cNvSpPr/>
            <p:nvPr/>
          </p:nvSpPr>
          <p:spPr>
            <a:xfrm>
              <a:off x="7149300" y="4813371"/>
              <a:ext cx="60046" cy="40031"/>
            </a:xfrm>
            <a:custGeom>
              <a:avLst/>
              <a:gdLst>
                <a:gd name="connsiteX0" fmla="*/ 72728 w 136364"/>
                <a:gd name="connsiteY0" fmla="*/ 92425 h 90909"/>
                <a:gd name="connsiteX1" fmla="*/ 0 w 136364"/>
                <a:gd name="connsiteY1" fmla="*/ 21212 h 90909"/>
                <a:gd name="connsiteX2" fmla="*/ 21212 w 136364"/>
                <a:gd name="connsiteY2" fmla="*/ 0 h 90909"/>
                <a:gd name="connsiteX3" fmla="*/ 72728 w 136364"/>
                <a:gd name="connsiteY3" fmla="*/ 50000 h 90909"/>
                <a:gd name="connsiteX4" fmla="*/ 122728 w 136364"/>
                <a:gd name="connsiteY4" fmla="*/ 1515 h 90909"/>
                <a:gd name="connsiteX5" fmla="*/ 143940 w 136364"/>
                <a:gd name="connsiteY5" fmla="*/ 24243 h 9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364" h="90909">
                  <a:moveTo>
                    <a:pt x="72728" y="92425"/>
                  </a:moveTo>
                  <a:lnTo>
                    <a:pt x="0" y="21212"/>
                  </a:lnTo>
                  <a:lnTo>
                    <a:pt x="21212" y="0"/>
                  </a:lnTo>
                  <a:lnTo>
                    <a:pt x="72728" y="50000"/>
                  </a:lnTo>
                  <a:lnTo>
                    <a:pt x="122728" y="1515"/>
                  </a:lnTo>
                  <a:lnTo>
                    <a:pt x="143940" y="24243"/>
                  </a:lnTo>
                  <a:close/>
                </a:path>
              </a:pathLst>
            </a:custGeom>
            <a:solidFill>
              <a:srgbClr val="50E6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7EBB09A2-60F8-FF41-4905-5DDEADFB1D4C}"/>
                </a:ext>
              </a:extLst>
            </p:cNvPr>
            <p:cNvSpPr/>
            <p:nvPr/>
          </p:nvSpPr>
          <p:spPr>
            <a:xfrm>
              <a:off x="7149300" y="4775342"/>
              <a:ext cx="60046" cy="46703"/>
            </a:xfrm>
            <a:custGeom>
              <a:avLst/>
              <a:gdLst>
                <a:gd name="connsiteX0" fmla="*/ 122728 w 136364"/>
                <a:gd name="connsiteY0" fmla="*/ 25758 h 106061"/>
                <a:gd name="connsiteX1" fmla="*/ 87879 w 136364"/>
                <a:gd name="connsiteY1" fmla="*/ 59091 h 106061"/>
                <a:gd name="connsiteX2" fmla="*/ 87879 w 136364"/>
                <a:gd name="connsiteY2" fmla="*/ 0 h 106061"/>
                <a:gd name="connsiteX3" fmla="*/ 57576 w 136364"/>
                <a:gd name="connsiteY3" fmla="*/ 0 h 106061"/>
                <a:gd name="connsiteX4" fmla="*/ 57576 w 136364"/>
                <a:gd name="connsiteY4" fmla="*/ 59091 h 106061"/>
                <a:gd name="connsiteX5" fmla="*/ 21212 w 136364"/>
                <a:gd name="connsiteY5" fmla="*/ 24243 h 106061"/>
                <a:gd name="connsiteX6" fmla="*/ 0 w 136364"/>
                <a:gd name="connsiteY6" fmla="*/ 45455 h 106061"/>
                <a:gd name="connsiteX7" fmla="*/ 72728 w 136364"/>
                <a:gd name="connsiteY7" fmla="*/ 116667 h 106061"/>
                <a:gd name="connsiteX8" fmla="*/ 143940 w 136364"/>
                <a:gd name="connsiteY8" fmla="*/ 48485 h 106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106061">
                  <a:moveTo>
                    <a:pt x="122728" y="25758"/>
                  </a:moveTo>
                  <a:lnTo>
                    <a:pt x="87879" y="59091"/>
                  </a:lnTo>
                  <a:lnTo>
                    <a:pt x="87879" y="0"/>
                  </a:lnTo>
                  <a:lnTo>
                    <a:pt x="57576" y="0"/>
                  </a:lnTo>
                  <a:lnTo>
                    <a:pt x="57576" y="59091"/>
                  </a:lnTo>
                  <a:lnTo>
                    <a:pt x="21212" y="24243"/>
                  </a:lnTo>
                  <a:lnTo>
                    <a:pt x="0" y="45455"/>
                  </a:lnTo>
                  <a:lnTo>
                    <a:pt x="72728" y="116667"/>
                  </a:lnTo>
                  <a:lnTo>
                    <a:pt x="143940" y="48485"/>
                  </a:lnTo>
                  <a:close/>
                </a:path>
              </a:pathLst>
            </a:custGeom>
            <a:solidFill>
              <a:srgbClr val="50E6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D50FC471-CE0E-6519-F140-CA375DEB50B6}"/>
                </a:ext>
              </a:extLst>
            </p:cNvPr>
            <p:cNvSpPr/>
            <p:nvPr/>
          </p:nvSpPr>
          <p:spPr>
            <a:xfrm>
              <a:off x="7149300" y="4840726"/>
              <a:ext cx="60046" cy="66718"/>
            </a:xfrm>
            <a:custGeom>
              <a:avLst/>
              <a:gdLst>
                <a:gd name="connsiteX0" fmla="*/ 143940 w 136364"/>
                <a:gd name="connsiteY0" fmla="*/ 24243 h 151516"/>
                <a:gd name="connsiteX1" fmla="*/ 122728 w 136364"/>
                <a:gd name="connsiteY1" fmla="*/ 3030 h 151516"/>
                <a:gd name="connsiteX2" fmla="*/ 72728 w 136364"/>
                <a:gd name="connsiteY2" fmla="*/ 51515 h 151516"/>
                <a:gd name="connsiteX3" fmla="*/ 21212 w 136364"/>
                <a:gd name="connsiteY3" fmla="*/ 0 h 151516"/>
                <a:gd name="connsiteX4" fmla="*/ 0 w 136364"/>
                <a:gd name="connsiteY4" fmla="*/ 22727 h 151516"/>
                <a:gd name="connsiteX5" fmla="*/ 57576 w 136364"/>
                <a:gd name="connsiteY5" fmla="*/ 78788 h 151516"/>
                <a:gd name="connsiteX6" fmla="*/ 57576 w 136364"/>
                <a:gd name="connsiteY6" fmla="*/ 159092 h 151516"/>
                <a:gd name="connsiteX7" fmla="*/ 87879 w 136364"/>
                <a:gd name="connsiteY7" fmla="*/ 159092 h 151516"/>
                <a:gd name="connsiteX8" fmla="*/ 87879 w 136364"/>
                <a:gd name="connsiteY8" fmla="*/ 78788 h 1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151516">
                  <a:moveTo>
                    <a:pt x="143940" y="24243"/>
                  </a:moveTo>
                  <a:lnTo>
                    <a:pt x="122728" y="3030"/>
                  </a:lnTo>
                  <a:lnTo>
                    <a:pt x="72728" y="51515"/>
                  </a:lnTo>
                  <a:lnTo>
                    <a:pt x="21212" y="0"/>
                  </a:lnTo>
                  <a:lnTo>
                    <a:pt x="0" y="22727"/>
                  </a:lnTo>
                  <a:lnTo>
                    <a:pt x="57576" y="78788"/>
                  </a:lnTo>
                  <a:lnTo>
                    <a:pt x="57576" y="159092"/>
                  </a:lnTo>
                  <a:lnTo>
                    <a:pt x="87879" y="159092"/>
                  </a:lnTo>
                  <a:lnTo>
                    <a:pt x="87879" y="78788"/>
                  </a:lnTo>
                  <a:close/>
                </a:path>
              </a:pathLst>
            </a:custGeom>
            <a:solidFill>
              <a:srgbClr val="50E6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0ECEFB6C-BD4D-A677-0408-34C16F59C311}"/>
                </a:ext>
              </a:extLst>
            </p:cNvPr>
            <p:cNvSpPr/>
            <p:nvPr/>
          </p:nvSpPr>
          <p:spPr>
            <a:xfrm>
              <a:off x="7214017" y="4786017"/>
              <a:ext cx="60046" cy="160123"/>
            </a:xfrm>
            <a:custGeom>
              <a:avLst/>
              <a:gdLst>
                <a:gd name="connsiteX0" fmla="*/ 143940 w 136364"/>
                <a:gd name="connsiteY0" fmla="*/ 24243 h 363638"/>
                <a:gd name="connsiteX1" fmla="*/ 122728 w 136364"/>
                <a:gd name="connsiteY1" fmla="*/ 1515 h 363638"/>
                <a:gd name="connsiteX2" fmla="*/ 72728 w 136364"/>
                <a:gd name="connsiteY2" fmla="*/ 50000 h 363638"/>
                <a:gd name="connsiteX3" fmla="*/ 21212 w 136364"/>
                <a:gd name="connsiteY3" fmla="*/ 0 h 363638"/>
                <a:gd name="connsiteX4" fmla="*/ 0 w 136364"/>
                <a:gd name="connsiteY4" fmla="*/ 21212 h 363638"/>
                <a:gd name="connsiteX5" fmla="*/ 57576 w 136364"/>
                <a:gd name="connsiteY5" fmla="*/ 77273 h 363638"/>
                <a:gd name="connsiteX6" fmla="*/ 57576 w 136364"/>
                <a:gd name="connsiteY6" fmla="*/ 375760 h 363638"/>
                <a:gd name="connsiteX7" fmla="*/ 87879 w 136364"/>
                <a:gd name="connsiteY7" fmla="*/ 375760 h 363638"/>
                <a:gd name="connsiteX8" fmla="*/ 87879 w 136364"/>
                <a:gd name="connsiteY8" fmla="*/ 77273 h 36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363638">
                  <a:moveTo>
                    <a:pt x="143940" y="24243"/>
                  </a:moveTo>
                  <a:lnTo>
                    <a:pt x="122728" y="1515"/>
                  </a:lnTo>
                  <a:lnTo>
                    <a:pt x="72728" y="50000"/>
                  </a:lnTo>
                  <a:lnTo>
                    <a:pt x="21212" y="0"/>
                  </a:lnTo>
                  <a:lnTo>
                    <a:pt x="0" y="21212"/>
                  </a:lnTo>
                  <a:lnTo>
                    <a:pt x="57576" y="77273"/>
                  </a:lnTo>
                  <a:lnTo>
                    <a:pt x="57576" y="375760"/>
                  </a:lnTo>
                  <a:lnTo>
                    <a:pt x="87879" y="375760"/>
                  </a:lnTo>
                  <a:lnTo>
                    <a:pt x="87879" y="77273"/>
                  </a:lnTo>
                  <a:close/>
                </a:path>
              </a:pathLst>
            </a:custGeom>
            <a:solidFill>
              <a:schemeClr val="tx1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3A3E8B96-E866-F7A8-8D1B-6F7863D44CEA}"/>
                </a:ext>
              </a:extLst>
            </p:cNvPr>
            <p:cNvSpPr/>
            <p:nvPr/>
          </p:nvSpPr>
          <p:spPr>
            <a:xfrm>
              <a:off x="7283404" y="4841393"/>
              <a:ext cx="60046" cy="60046"/>
            </a:xfrm>
            <a:custGeom>
              <a:avLst/>
              <a:gdLst>
                <a:gd name="connsiteX0" fmla="*/ 142425 w 136364"/>
                <a:gd name="connsiteY0" fmla="*/ 22727 h 136364"/>
                <a:gd name="connsiteX1" fmla="*/ 121213 w 136364"/>
                <a:gd name="connsiteY1" fmla="*/ 1515 h 136364"/>
                <a:gd name="connsiteX2" fmla="*/ 71213 w 136364"/>
                <a:gd name="connsiteY2" fmla="*/ 48485 h 136364"/>
                <a:gd name="connsiteX3" fmla="*/ 21212 w 136364"/>
                <a:gd name="connsiteY3" fmla="*/ 0 h 136364"/>
                <a:gd name="connsiteX4" fmla="*/ 0 w 136364"/>
                <a:gd name="connsiteY4" fmla="*/ 21212 h 136364"/>
                <a:gd name="connsiteX5" fmla="*/ 56061 w 136364"/>
                <a:gd name="connsiteY5" fmla="*/ 77273 h 136364"/>
                <a:gd name="connsiteX6" fmla="*/ 56061 w 136364"/>
                <a:gd name="connsiteY6" fmla="*/ 150001 h 136364"/>
                <a:gd name="connsiteX7" fmla="*/ 86364 w 136364"/>
                <a:gd name="connsiteY7" fmla="*/ 150001 h 136364"/>
                <a:gd name="connsiteX8" fmla="*/ 86364 w 136364"/>
                <a:gd name="connsiteY8" fmla="*/ 77273 h 13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364" h="136364">
                  <a:moveTo>
                    <a:pt x="142425" y="22727"/>
                  </a:moveTo>
                  <a:lnTo>
                    <a:pt x="121213" y="1515"/>
                  </a:lnTo>
                  <a:lnTo>
                    <a:pt x="71213" y="48485"/>
                  </a:lnTo>
                  <a:lnTo>
                    <a:pt x="21212" y="0"/>
                  </a:lnTo>
                  <a:lnTo>
                    <a:pt x="0" y="21212"/>
                  </a:lnTo>
                  <a:lnTo>
                    <a:pt x="56061" y="77273"/>
                  </a:lnTo>
                  <a:lnTo>
                    <a:pt x="56061" y="150001"/>
                  </a:lnTo>
                  <a:lnTo>
                    <a:pt x="86364" y="150001"/>
                  </a:lnTo>
                  <a:lnTo>
                    <a:pt x="86364" y="77273"/>
                  </a:lnTo>
                  <a:close/>
                </a:path>
              </a:pathLst>
            </a:custGeom>
            <a:solidFill>
              <a:srgbClr val="50E6FF"/>
            </a:solidFill>
            <a:ln w="1492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>
                <a:defRPr/>
              </a:pPr>
              <a:endParaRPr lang="en-US" sz="176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5AD793A3-6C0A-9FA5-7AE7-9EFF189E724F}"/>
                </a:ext>
              </a:extLst>
            </p:cNvPr>
            <p:cNvSpPr/>
            <p:nvPr/>
          </p:nvSpPr>
          <p:spPr>
            <a:xfrm>
              <a:off x="7151131" y="4865407"/>
              <a:ext cx="86734" cy="160123"/>
            </a:xfrm>
            <a:custGeom>
              <a:avLst/>
              <a:gdLst>
                <a:gd name="connsiteX0" fmla="*/ 62509 w 196970"/>
                <a:gd name="connsiteY0" fmla="*/ 253041 h 363638"/>
                <a:gd name="connsiteX1" fmla="*/ 185237 w 196970"/>
                <a:gd name="connsiteY1" fmla="*/ 368193 h 363638"/>
                <a:gd name="connsiteX2" fmla="*/ 164025 w 196970"/>
                <a:gd name="connsiteY2" fmla="*/ 203041 h 363638"/>
                <a:gd name="connsiteX3" fmla="*/ 387 w 196970"/>
                <a:gd name="connsiteY3" fmla="*/ 9 h 363638"/>
                <a:gd name="connsiteX4" fmla="*/ 62509 w 196970"/>
                <a:gd name="connsiteY4" fmla="*/ 253041 h 363638"/>
                <a:gd name="connsiteX5" fmla="*/ 62509 w 196970"/>
                <a:gd name="connsiteY5" fmla="*/ 253041 h 36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70" h="363638">
                  <a:moveTo>
                    <a:pt x="62509" y="253041"/>
                  </a:moveTo>
                  <a:cubicBezTo>
                    <a:pt x="92812" y="313647"/>
                    <a:pt x="157964" y="380314"/>
                    <a:pt x="185237" y="368193"/>
                  </a:cubicBezTo>
                  <a:cubicBezTo>
                    <a:pt x="214025" y="353041"/>
                    <a:pt x="204934" y="280314"/>
                    <a:pt x="164025" y="203041"/>
                  </a:cubicBezTo>
                  <a:cubicBezTo>
                    <a:pt x="124630" y="125767"/>
                    <a:pt x="1902" y="9"/>
                    <a:pt x="387" y="9"/>
                  </a:cubicBezTo>
                  <a:cubicBezTo>
                    <a:pt x="-4158" y="-1506"/>
                    <a:pt x="32206" y="189404"/>
                    <a:pt x="62509" y="253041"/>
                  </a:cubicBezTo>
                  <a:lnTo>
                    <a:pt x="62509" y="253041"/>
                  </a:lnTo>
                  <a:close/>
                </a:path>
              </a:pathLst>
            </a:custGeom>
            <a:solidFill>
              <a:schemeClr val="tx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96386">
                <a:defRPr/>
              </a:pPr>
              <a:endParaRPr lang="en-US" sz="1765" kern="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B381CEE5-6B65-6FEA-8153-358D5CBAD815}"/>
                </a:ext>
              </a:extLst>
            </p:cNvPr>
            <p:cNvSpPr/>
            <p:nvPr/>
          </p:nvSpPr>
          <p:spPr>
            <a:xfrm>
              <a:off x="7253706" y="4865407"/>
              <a:ext cx="86734" cy="160123"/>
            </a:xfrm>
            <a:custGeom>
              <a:avLst/>
              <a:gdLst>
                <a:gd name="connsiteX0" fmla="*/ 138656 w 196970"/>
                <a:gd name="connsiteY0" fmla="*/ 253041 h 363638"/>
                <a:gd name="connsiteX1" fmla="*/ 200778 w 196970"/>
                <a:gd name="connsiteY1" fmla="*/ 9 h 363638"/>
                <a:gd name="connsiteX2" fmla="*/ 37140 w 196970"/>
                <a:gd name="connsiteY2" fmla="*/ 203040 h 363638"/>
                <a:gd name="connsiteX3" fmla="*/ 15928 w 196970"/>
                <a:gd name="connsiteY3" fmla="*/ 368193 h 363638"/>
                <a:gd name="connsiteX4" fmla="*/ 138656 w 196970"/>
                <a:gd name="connsiteY4" fmla="*/ 253041 h 363638"/>
                <a:gd name="connsiteX5" fmla="*/ 138656 w 196970"/>
                <a:gd name="connsiteY5" fmla="*/ 253041 h 36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70" h="363638">
                  <a:moveTo>
                    <a:pt x="138656" y="253041"/>
                  </a:moveTo>
                  <a:cubicBezTo>
                    <a:pt x="170474" y="190919"/>
                    <a:pt x="205323" y="-1506"/>
                    <a:pt x="200778" y="9"/>
                  </a:cubicBezTo>
                  <a:cubicBezTo>
                    <a:pt x="199262" y="9"/>
                    <a:pt x="75019" y="125767"/>
                    <a:pt x="37140" y="203040"/>
                  </a:cubicBezTo>
                  <a:cubicBezTo>
                    <a:pt x="-739" y="280314"/>
                    <a:pt x="-12860" y="353041"/>
                    <a:pt x="15928" y="368193"/>
                  </a:cubicBezTo>
                  <a:cubicBezTo>
                    <a:pt x="43201" y="380314"/>
                    <a:pt x="108353" y="313647"/>
                    <a:pt x="138656" y="253041"/>
                  </a:cubicBezTo>
                  <a:lnTo>
                    <a:pt x="138656" y="253041"/>
                  </a:lnTo>
                  <a:close/>
                </a:path>
              </a:pathLst>
            </a:custGeom>
            <a:solidFill>
              <a:schemeClr val="tx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96386">
                <a:defRPr/>
              </a:pPr>
              <a:endParaRPr lang="en-US" sz="1765" kern="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768" name="Graphic 21">
              <a:extLst>
                <a:ext uri="{FF2B5EF4-FFF2-40B4-BE49-F238E27FC236}">
                  <a16:creationId xmlns:a16="http://schemas.microsoft.com/office/drawing/2014/main" id="{1BABE89F-2092-FCB2-4800-0BE84506FDB0}"/>
                </a:ext>
              </a:extLst>
            </p:cNvPr>
            <p:cNvSpPr/>
            <p:nvPr/>
          </p:nvSpPr>
          <p:spPr>
            <a:xfrm>
              <a:off x="7322204" y="4453979"/>
              <a:ext cx="160614" cy="210460"/>
            </a:xfrm>
            <a:custGeom>
              <a:avLst/>
              <a:gdLst>
                <a:gd name="connsiteX0" fmla="*/ 414624 w 421750"/>
                <a:gd name="connsiteY0" fmla="*/ 345835 h 552638"/>
                <a:gd name="connsiteX1" fmla="*/ 211554 w 421750"/>
                <a:gd name="connsiteY1" fmla="*/ 548906 h 552638"/>
                <a:gd name="connsiteX2" fmla="*/ 8483 w 421750"/>
                <a:gd name="connsiteY2" fmla="*/ 345835 h 552638"/>
                <a:gd name="connsiteX3" fmla="*/ 211554 w 421750"/>
                <a:gd name="connsiteY3" fmla="*/ 8483 h 552638"/>
                <a:gd name="connsiteX4" fmla="*/ 414624 w 421750"/>
                <a:gd name="connsiteY4" fmla="*/ 345835 h 55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1750" h="552638">
                  <a:moveTo>
                    <a:pt x="414624" y="345835"/>
                  </a:moveTo>
                  <a:cubicBezTo>
                    <a:pt x="414624" y="458011"/>
                    <a:pt x="323681" y="548906"/>
                    <a:pt x="211554" y="548906"/>
                  </a:cubicBezTo>
                  <a:cubicBezTo>
                    <a:pt x="99426" y="548906"/>
                    <a:pt x="8483" y="458011"/>
                    <a:pt x="8483" y="345835"/>
                  </a:cubicBezTo>
                  <a:cubicBezTo>
                    <a:pt x="8483" y="233659"/>
                    <a:pt x="99426" y="8483"/>
                    <a:pt x="211554" y="8483"/>
                  </a:cubicBezTo>
                  <a:cubicBezTo>
                    <a:pt x="323681" y="8483"/>
                    <a:pt x="414624" y="233708"/>
                    <a:pt x="414624" y="345835"/>
                  </a:cubicBezTo>
                  <a:close/>
                </a:path>
              </a:pathLst>
            </a:custGeom>
            <a:solidFill>
              <a:schemeClr val="tx2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896386">
                <a:defRPr/>
              </a:pPr>
              <a:endParaRPr lang="en-US" sz="1765" kern="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769" name="Rectangle 768">
              <a:extLst>
                <a:ext uri="{FF2B5EF4-FFF2-40B4-BE49-F238E27FC236}">
                  <a16:creationId xmlns:a16="http://schemas.microsoft.com/office/drawing/2014/main" id="{B6AD2986-9DBC-BA9D-1325-F892E68BF8E0}"/>
                </a:ext>
              </a:extLst>
            </p:cNvPr>
            <p:cNvSpPr/>
            <p:nvPr/>
          </p:nvSpPr>
          <p:spPr bwMode="auto">
            <a:xfrm>
              <a:off x="7392713" y="4637384"/>
              <a:ext cx="19595" cy="12637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70" name="Group 769">
            <a:extLst>
              <a:ext uri="{FF2B5EF4-FFF2-40B4-BE49-F238E27FC236}">
                <a16:creationId xmlns:a16="http://schemas.microsoft.com/office/drawing/2014/main" id="{DD720286-B63E-D8DE-82EE-7E7A33B9822D}"/>
              </a:ext>
            </a:extLst>
          </p:cNvPr>
          <p:cNvGrpSpPr/>
          <p:nvPr/>
        </p:nvGrpSpPr>
        <p:grpSpPr>
          <a:xfrm>
            <a:off x="4070359" y="5235410"/>
            <a:ext cx="504129" cy="225793"/>
            <a:chOff x="4240496" y="4287258"/>
            <a:chExt cx="1118826" cy="501108"/>
          </a:xfrm>
        </p:grpSpPr>
        <p:grpSp>
          <p:nvGrpSpPr>
            <p:cNvPr id="771" name="Group 4">
              <a:extLst>
                <a:ext uri="{FF2B5EF4-FFF2-40B4-BE49-F238E27FC236}">
                  <a16:creationId xmlns:a16="http://schemas.microsoft.com/office/drawing/2014/main" id="{C2A24EC9-36DE-8F04-46F4-BB6390186E4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824458" y="4431790"/>
              <a:ext cx="534864" cy="356576"/>
              <a:chOff x="689" y="861"/>
              <a:chExt cx="216" cy="144"/>
            </a:xfrm>
            <a:pattFill prst="pct10">
              <a:fgClr>
                <a:schemeClr val="bg1"/>
              </a:fgClr>
              <a:bgClr>
                <a:schemeClr val="tx2"/>
              </a:bgClr>
            </a:pattFill>
          </p:grpSpPr>
          <p:sp>
            <p:nvSpPr>
              <p:cNvPr id="778" name="Freeform 5">
                <a:extLst>
                  <a:ext uri="{FF2B5EF4-FFF2-40B4-BE49-F238E27FC236}">
                    <a16:creationId xmlns:a16="http://schemas.microsoft.com/office/drawing/2014/main" id="{EB59B680-2FB2-ADEE-4C1B-FBB3A38D6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" y="936"/>
                <a:ext cx="16" cy="69"/>
              </a:xfrm>
              <a:custGeom>
                <a:avLst/>
                <a:gdLst>
                  <a:gd name="T0" fmla="*/ 0 w 27"/>
                  <a:gd name="T1" fmla="*/ 112 h 112"/>
                  <a:gd name="T2" fmla="*/ 0 w 27"/>
                  <a:gd name="T3" fmla="*/ 112 h 112"/>
                  <a:gd name="T4" fmla="*/ 27 w 27"/>
                  <a:gd name="T5" fmla="*/ 112 h 112"/>
                  <a:gd name="T6" fmla="*/ 27 w 27"/>
                  <a:gd name="T7" fmla="*/ 0 h 112"/>
                  <a:gd name="T8" fmla="*/ 0 w 27"/>
                  <a:gd name="T9" fmla="*/ 0 h 112"/>
                  <a:gd name="T10" fmla="*/ 0 w 27"/>
                  <a:gd name="T11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27" y="112"/>
                    </a:lnTo>
                    <a:lnTo>
                      <a:pt x="27" y="0"/>
                    </a:lnTo>
                    <a:lnTo>
                      <a:pt x="0" y="0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779" name="Freeform 6">
                <a:extLst>
                  <a:ext uri="{FF2B5EF4-FFF2-40B4-BE49-F238E27FC236}">
                    <a16:creationId xmlns:a16="http://schemas.microsoft.com/office/drawing/2014/main" id="{6BD27B97-6C17-1FC7-7159-B2F4E0368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" y="936"/>
                <a:ext cx="16" cy="69"/>
              </a:xfrm>
              <a:custGeom>
                <a:avLst/>
                <a:gdLst>
                  <a:gd name="T0" fmla="*/ 0 w 26"/>
                  <a:gd name="T1" fmla="*/ 112 h 112"/>
                  <a:gd name="T2" fmla="*/ 0 w 26"/>
                  <a:gd name="T3" fmla="*/ 112 h 112"/>
                  <a:gd name="T4" fmla="*/ 26 w 26"/>
                  <a:gd name="T5" fmla="*/ 112 h 112"/>
                  <a:gd name="T6" fmla="*/ 26 w 26"/>
                  <a:gd name="T7" fmla="*/ 0 h 112"/>
                  <a:gd name="T8" fmla="*/ 0 w 26"/>
                  <a:gd name="T9" fmla="*/ 0 h 112"/>
                  <a:gd name="T10" fmla="*/ 0 w 26"/>
                  <a:gd name="T11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12">
                    <a:moveTo>
                      <a:pt x="0" y="112"/>
                    </a:moveTo>
                    <a:lnTo>
                      <a:pt x="0" y="112"/>
                    </a:lnTo>
                    <a:lnTo>
                      <a:pt x="26" y="112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780" name="Freeform 7">
                <a:extLst>
                  <a:ext uri="{FF2B5EF4-FFF2-40B4-BE49-F238E27FC236}">
                    <a16:creationId xmlns:a16="http://schemas.microsoft.com/office/drawing/2014/main" id="{59E17D2D-4E22-A62A-168C-5312961D2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" y="936"/>
                <a:ext cx="17" cy="69"/>
              </a:xfrm>
              <a:custGeom>
                <a:avLst/>
                <a:gdLst>
                  <a:gd name="T0" fmla="*/ 27 w 27"/>
                  <a:gd name="T1" fmla="*/ 0 h 112"/>
                  <a:gd name="T2" fmla="*/ 27 w 27"/>
                  <a:gd name="T3" fmla="*/ 0 h 112"/>
                  <a:gd name="T4" fmla="*/ 0 w 27"/>
                  <a:gd name="T5" fmla="*/ 0 h 112"/>
                  <a:gd name="T6" fmla="*/ 0 w 27"/>
                  <a:gd name="T7" fmla="*/ 112 h 112"/>
                  <a:gd name="T8" fmla="*/ 27 w 27"/>
                  <a:gd name="T9" fmla="*/ 112 h 112"/>
                  <a:gd name="T10" fmla="*/ 27 w 27"/>
                  <a:gd name="T1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2">
                    <a:moveTo>
                      <a:pt x="27" y="0"/>
                    </a:moveTo>
                    <a:lnTo>
                      <a:pt x="27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27" y="11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  <p:sp>
            <p:nvSpPr>
              <p:cNvPr id="781" name="Freeform 8">
                <a:extLst>
                  <a:ext uri="{FF2B5EF4-FFF2-40B4-BE49-F238E27FC236}">
                    <a16:creationId xmlns:a16="http://schemas.microsoft.com/office/drawing/2014/main" id="{B787D619-27EC-51AC-81C9-72B6CCE4E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" y="861"/>
                <a:ext cx="216" cy="144"/>
              </a:xfrm>
              <a:custGeom>
                <a:avLst/>
                <a:gdLst>
                  <a:gd name="T0" fmla="*/ 0 w 347"/>
                  <a:gd name="T1" fmla="*/ 232 h 232"/>
                  <a:gd name="T2" fmla="*/ 0 w 347"/>
                  <a:gd name="T3" fmla="*/ 232 h 232"/>
                  <a:gd name="T4" fmla="*/ 27 w 347"/>
                  <a:gd name="T5" fmla="*/ 232 h 232"/>
                  <a:gd name="T6" fmla="*/ 27 w 347"/>
                  <a:gd name="T7" fmla="*/ 93 h 232"/>
                  <a:gd name="T8" fmla="*/ 107 w 347"/>
                  <a:gd name="T9" fmla="*/ 93 h 232"/>
                  <a:gd name="T10" fmla="*/ 107 w 347"/>
                  <a:gd name="T11" fmla="*/ 232 h 232"/>
                  <a:gd name="T12" fmla="*/ 134 w 347"/>
                  <a:gd name="T13" fmla="*/ 232 h 232"/>
                  <a:gd name="T14" fmla="*/ 134 w 347"/>
                  <a:gd name="T15" fmla="*/ 93 h 232"/>
                  <a:gd name="T16" fmla="*/ 214 w 347"/>
                  <a:gd name="T17" fmla="*/ 93 h 232"/>
                  <a:gd name="T18" fmla="*/ 214 w 347"/>
                  <a:gd name="T19" fmla="*/ 232 h 232"/>
                  <a:gd name="T20" fmla="*/ 240 w 347"/>
                  <a:gd name="T21" fmla="*/ 232 h 232"/>
                  <a:gd name="T22" fmla="*/ 240 w 347"/>
                  <a:gd name="T23" fmla="*/ 93 h 232"/>
                  <a:gd name="T24" fmla="*/ 320 w 347"/>
                  <a:gd name="T25" fmla="*/ 93 h 232"/>
                  <a:gd name="T26" fmla="*/ 320 w 347"/>
                  <a:gd name="T27" fmla="*/ 232 h 232"/>
                  <a:gd name="T28" fmla="*/ 347 w 347"/>
                  <a:gd name="T29" fmla="*/ 232 h 232"/>
                  <a:gd name="T30" fmla="*/ 347 w 347"/>
                  <a:gd name="T31" fmla="*/ 43 h 232"/>
                  <a:gd name="T32" fmla="*/ 174 w 347"/>
                  <a:gd name="T33" fmla="*/ 0 h 232"/>
                  <a:gd name="T34" fmla="*/ 0 w 347"/>
                  <a:gd name="T35" fmla="*/ 43 h 232"/>
                  <a:gd name="T36" fmla="*/ 0 w 347"/>
                  <a:gd name="T37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7" h="232">
                    <a:moveTo>
                      <a:pt x="0" y="232"/>
                    </a:moveTo>
                    <a:lnTo>
                      <a:pt x="0" y="232"/>
                    </a:lnTo>
                    <a:lnTo>
                      <a:pt x="27" y="232"/>
                    </a:lnTo>
                    <a:lnTo>
                      <a:pt x="27" y="93"/>
                    </a:lnTo>
                    <a:lnTo>
                      <a:pt x="107" y="93"/>
                    </a:lnTo>
                    <a:lnTo>
                      <a:pt x="107" y="232"/>
                    </a:lnTo>
                    <a:lnTo>
                      <a:pt x="134" y="232"/>
                    </a:lnTo>
                    <a:lnTo>
                      <a:pt x="134" y="93"/>
                    </a:lnTo>
                    <a:lnTo>
                      <a:pt x="214" y="93"/>
                    </a:lnTo>
                    <a:lnTo>
                      <a:pt x="214" y="232"/>
                    </a:lnTo>
                    <a:lnTo>
                      <a:pt x="240" y="232"/>
                    </a:lnTo>
                    <a:lnTo>
                      <a:pt x="240" y="93"/>
                    </a:lnTo>
                    <a:lnTo>
                      <a:pt x="320" y="93"/>
                    </a:lnTo>
                    <a:lnTo>
                      <a:pt x="320" y="232"/>
                    </a:lnTo>
                    <a:lnTo>
                      <a:pt x="347" y="232"/>
                    </a:lnTo>
                    <a:lnTo>
                      <a:pt x="347" y="43"/>
                    </a:lnTo>
                    <a:lnTo>
                      <a:pt x="174" y="0"/>
                    </a:lnTo>
                    <a:lnTo>
                      <a:pt x="0" y="43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solidFill>
                    <a:srgbClr val="3C3C41"/>
                  </a:solidFill>
                  <a:latin typeface="Segoe UI"/>
                </a:endParaRPr>
              </a:p>
            </p:txBody>
          </p:sp>
        </p:grp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FC9C3699-599B-CBEC-65DB-60F122CA89F8}"/>
                </a:ext>
              </a:extLst>
            </p:cNvPr>
            <p:cNvSpPr/>
            <p:nvPr/>
          </p:nvSpPr>
          <p:spPr bwMode="auto">
            <a:xfrm>
              <a:off x="4608178" y="4627414"/>
              <a:ext cx="168938" cy="15860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3" name="Rectangle 772">
              <a:extLst>
                <a:ext uri="{FF2B5EF4-FFF2-40B4-BE49-F238E27FC236}">
                  <a16:creationId xmlns:a16="http://schemas.microsoft.com/office/drawing/2014/main" id="{2A7C7808-FB77-1B7D-9261-F78151E5F6DA}"/>
                </a:ext>
              </a:extLst>
            </p:cNvPr>
            <p:cNvSpPr/>
            <p:nvPr/>
          </p:nvSpPr>
          <p:spPr bwMode="auto">
            <a:xfrm>
              <a:off x="4422761" y="4627414"/>
              <a:ext cx="168938" cy="15860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4" name="Rectangle 773">
              <a:extLst>
                <a:ext uri="{FF2B5EF4-FFF2-40B4-BE49-F238E27FC236}">
                  <a16:creationId xmlns:a16="http://schemas.microsoft.com/office/drawing/2014/main" id="{7C077BFB-047B-19C4-B75F-E921BC178F25}"/>
                </a:ext>
              </a:extLst>
            </p:cNvPr>
            <p:cNvSpPr/>
            <p:nvPr/>
          </p:nvSpPr>
          <p:spPr bwMode="auto">
            <a:xfrm>
              <a:off x="4608178" y="4458171"/>
              <a:ext cx="168938" cy="15860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0197EE91-F905-2685-BE58-D6FC2C6BB0C2}"/>
                </a:ext>
              </a:extLst>
            </p:cNvPr>
            <p:cNvSpPr/>
            <p:nvPr/>
          </p:nvSpPr>
          <p:spPr bwMode="auto">
            <a:xfrm>
              <a:off x="4422761" y="4458171"/>
              <a:ext cx="168938" cy="15860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6" name="Rectangle 775">
              <a:extLst>
                <a:ext uri="{FF2B5EF4-FFF2-40B4-BE49-F238E27FC236}">
                  <a16:creationId xmlns:a16="http://schemas.microsoft.com/office/drawing/2014/main" id="{02A8D238-1DAB-EEAE-1C77-E1A811ABF1B3}"/>
                </a:ext>
              </a:extLst>
            </p:cNvPr>
            <p:cNvSpPr/>
            <p:nvPr/>
          </p:nvSpPr>
          <p:spPr bwMode="auto">
            <a:xfrm>
              <a:off x="4608178" y="4287258"/>
              <a:ext cx="168938" cy="15860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7" name="Rectangle 776">
              <a:extLst>
                <a:ext uri="{FF2B5EF4-FFF2-40B4-BE49-F238E27FC236}">
                  <a16:creationId xmlns:a16="http://schemas.microsoft.com/office/drawing/2014/main" id="{4ECD295A-33B0-71AE-8971-B1135FD4DD6C}"/>
                </a:ext>
              </a:extLst>
            </p:cNvPr>
            <p:cNvSpPr/>
            <p:nvPr/>
          </p:nvSpPr>
          <p:spPr bwMode="auto">
            <a:xfrm>
              <a:off x="4240496" y="4627414"/>
              <a:ext cx="168938" cy="15860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82" name="Title 15">
            <a:extLst>
              <a:ext uri="{FF2B5EF4-FFF2-40B4-BE49-F238E27FC236}">
                <a16:creationId xmlns:a16="http://schemas.microsoft.com/office/drawing/2014/main" id="{B2987AE3-FAC8-702A-435E-CB7BFEF00A07}"/>
              </a:ext>
            </a:extLst>
          </p:cNvPr>
          <p:cNvSpPr txBox="1">
            <a:spLocks/>
          </p:cNvSpPr>
          <p:nvPr/>
        </p:nvSpPr>
        <p:spPr>
          <a:xfrm>
            <a:off x="717225" y="471938"/>
            <a:ext cx="11095809" cy="64008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>
              <a:tabLst>
                <a:tab pos="10515600" algn="l"/>
              </a:tabLst>
            </a:pPr>
            <a:r>
              <a:rPr lang="en-US" sz="3200">
                <a:solidFill>
                  <a:schemeClr val="tx1"/>
                </a:solidFill>
              </a:rPr>
              <a:t>Digital Twins = Digital Replica of real-world things, </a:t>
            </a:r>
          </a:p>
          <a:p>
            <a:pPr>
              <a:tabLst>
                <a:tab pos="10515600" algn="l"/>
              </a:tabLst>
            </a:pPr>
            <a:r>
              <a:rPr lang="en-US" sz="3200">
                <a:solidFill>
                  <a:schemeClr val="tx1"/>
                </a:solidFill>
              </a:rPr>
              <a:t>places, business processes, and people.</a:t>
            </a:r>
          </a:p>
        </p:txBody>
      </p:sp>
    </p:spTree>
    <p:extLst>
      <p:ext uri="{BB962C8B-B14F-4D97-AF65-F5344CB8AC3E}">
        <p14:creationId xmlns:p14="http://schemas.microsoft.com/office/powerpoint/2010/main" val="123397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875E-6 1.48148E-6 L -1.875E-6 0.05764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7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08333E-6 -4.07407E-6 L 2.08333E-6 0.05764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7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95833E-6 4.81481E-6 L -3.95833E-6 0.05763 " pathEditMode="relative" rAng="0" ptsTypes="AA">
                                      <p:cBhvr>
                                        <p:cTn id="43" dur="750" spd="-100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7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2.59259E-6 L 3.125E-6 0.05764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7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29167E-6 -2.22222E-6 L 2.29167E-6 0.05764 " pathEditMode="relative" rAng="0" ptsTypes="AA">
                                      <p:cBhvr>
                                        <p:cTn id="53" dur="750" spd="-100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7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3333E-7 -3.7037E-6 L 8.33333E-7 0.05764 " pathEditMode="relative" rAng="0" ptsTypes="AA">
                                      <p:cBhvr>
                                        <p:cTn id="58" dur="750" spd="-100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7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3333E-7 1.11111E-6 L 8.33333E-7 0.05764 " pathEditMode="relative" rAng="0" ptsTypes="AA">
                                      <p:cBhvr>
                                        <p:cTn id="63" dur="750" spd="-100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7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7.40741E-7 L -2.70833E-6 0.05764 " pathEditMode="relative" rAng="0" ptsTypes="AA">
                                      <p:cBhvr>
                                        <p:cTn id="68" dur="750" spd="-100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7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8.33333E-7 0.05764 " pathEditMode="relative" rAng="0" ptsTypes="AA">
                                      <p:cBhvr>
                                        <p:cTn id="73" dur="750" spd="-100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7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44444E-6 L -1.875E-6 0.05764 " pathEditMode="relative" rAng="0" ptsTypes="AA">
                                      <p:cBhvr>
                                        <p:cTn id="78" dur="750" spd="-100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"/>
                            </p:stCondLst>
                            <p:childTnLst>
                              <p:par>
                                <p:cTn id="80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500" tmFilter="0, 0; .2, .5; .8, .5; 1, 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750" autoRev="1" fill="hold"/>
                                        <p:tgtEl>
                                          <p:spTgt spid="3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500" tmFilter="0, 0; .2, .5; .8, .5; 1, 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750" autoRev="1" fill="hold"/>
                                        <p:tgtEl>
                                          <p:spTgt spid="3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7" presetClass="emph" presetSubtype="0" repeatCount="indefinite" fill="remove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7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3" dur="7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7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750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6" presetClass="emph" presetSubtype="0" repeatCount="indefinite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500" tmFilter="0, 0; .2, .5; .8, .5; 1, 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8" dur="750" autoRev="1" fill="hold"/>
                                        <p:tgtEl>
                                          <p:spTgt spid="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7" presetClass="emph" presetSubtype="0" repeatCount="indefinite" fill="remove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3" dur="75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4" dur="75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5" dur="75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750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6" presetClass="emph" presetSubtype="0" repeatCount="indefinite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7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7" presetClass="emph" presetSubtype="0" repeatCount="indefinite" fill="remove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750" autoRev="1" fill="remov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5" dur="750" autoRev="1" fill="remove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6" dur="750" autoRev="1" fill="remove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750" autoRev="1" fill="remove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6" presetClass="emph" presetSubtype="0" repeatCount="indefinite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0" dur="7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7" presetClass="emph" presetSubtype="0" repeatCount="indefinite" fill="remove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750" autoRev="1" fill="remov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6" dur="750" autoRev="1" fill="remov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7" dur="750" autoRev="1" fill="remov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750" autoRev="1" fill="remov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6" presetClass="emph" presetSubtype="0" repeatCount="indefinite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500" tmFilter="0, 0; .2, .5; .8, .5; 1, 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1" dur="750" autoRev="1" fill="hold"/>
                                        <p:tgtEl>
                                          <p:spTgt spid="1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8" presetClass="emp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55" dur="5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6" presetID="8" presetClass="emp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57" dur="5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8" presetID="8" presetClass="emph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21600000">
                                      <p:cBhvr>
                                        <p:cTn id="159" dur="5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42" presetClass="path" presetSubtype="0" repeatCount="indefinite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08333E-7 7.40741E-7 L -2.08333E-7 -0.03449 " pathEditMode="relative" rAng="0" ptsTypes="AA">
                                      <p:cBhvr>
                                        <p:cTn id="170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6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10" presetClass="exit" presetSubtype="0" repeatCount="indefinite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42" presetClass="path" presetSubtype="0" repeatCount="indefinite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8.33333E-7 1.11111E-6 L 8.33333E-7 -0.02384 " pathEditMode="relative" rAng="0" ptsTypes="AA">
                                      <p:cBhvr>
                                        <p:cTn id="175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4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10" presetClass="exit" presetSubtype="0" repeatCount="indefinite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35" presetClass="path" presetSubtype="0" repeatCount="indefinite" accel="50000" decel="50000" autoRev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3.33333E-6 1.85185E-6 L -0.0599 1.85185E-6 " pathEditMode="relative" rAng="0" ptsTypes="AA">
                                      <p:cBhvr>
                                        <p:cTn id="189" dur="3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5" y="0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8" presetClass="emp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200" dur="2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1" presetID="8" presetClass="emph" presetSubtype="0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202" dur="2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6" presetClass="emph" presetSubtype="0" repeatCount="indefinite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2500" tmFilter="0, 0; .2, .5; .8, .5; 1, 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4" dur="1250" autoRev="1" fill="hold"/>
                                        <p:tgtEl>
                                          <p:spTgt spid="5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26" presetClass="emph" presetSubtype="0" repeatCount="indefinite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2500" tmFilter="0, 0; .2, .5; .8, .5; 1, 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7" dur="1250" autoRev="1" fill="hold"/>
                                        <p:tgtEl>
                                          <p:spTgt spid="59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8" presetClass="emph" presetSubtype="0" repeatCount="indefinite" accel="50000" decel="450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600000">
                                      <p:cBhvr>
                                        <p:cTn id="240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1" presetID="8" presetClass="emph" presetSubtype="0" repeatCount="indefinite" accel="50000" decel="450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600000">
                                      <p:cBhvr>
                                        <p:cTn id="242" dur="75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3" presetID="8" presetClass="emph" presetSubtype="0" repeatCount="indefinite" accel="50000" decel="45000" autoRev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600000">
                                      <p:cBhvr>
                                        <p:cTn id="244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C 0.00143 0.03102 0.00325 0.09606 0.00377 0.13588 " pathEditMode="relative" rAng="21240000" ptsTypes="AA">
                                      <p:cBhvr>
                                        <p:cTn id="251" dur="15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6782"/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C 0.00039 0.02963 -0.00091 0.07037 0.0095 0.11875 " pathEditMode="relative" rAng="0" ptsTypes="AA">
                                      <p:cBhvr>
                                        <p:cTn id="258" dur="1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5926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C -0.00052 0.05348 -0.00964 0.07454 -0.04714 0.08658 " pathEditMode="relative" rAng="0" ptsTypes="AA">
                                      <p:cBhvr>
                                        <p:cTn id="265" dur="15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7" y="4329"/>
                                    </p:animMotion>
                                  </p:childTnLst>
                                </p:cTn>
                              </p:par>
                              <p:par>
                                <p:cTn id="266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C -0.00065 -0.03009 -0.01341 -0.08773 -0.028 -0.11365 " pathEditMode="relative" rAng="0" ptsTypes="AA">
                                      <p:cBhvr>
                                        <p:cTn id="272" dur="1500" spd="-100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-5694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1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C 0.00013 -0.03171 0.00898 -0.0919 0.01901 -0.11875 " pathEditMode="relative" rAng="0" ptsTypes="AA">
                                      <p:cBhvr>
                                        <p:cTn id="279" dur="1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-5949"/>
                                    </p:animMotion>
                                  </p:childTnLst>
                                </p:cTn>
                              </p:par>
                              <p:par>
                                <p:cTn id="28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C 0.00052 -0.02431 0.00651 -0.07384 0.01093 -0.1044 " pathEditMode="relative" rAng="0" ptsTypes="AA">
                                      <p:cBhvr>
                                        <p:cTn id="286" dur="15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-5231"/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3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96296E-6 C 0.01015 0.01019 0.03008 0.0419 0.04127 0.08496 " pathEditMode="relative" rAng="0" ptsTypes="AA">
                                      <p:cBhvr>
                                        <p:cTn id="293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4236"/>
                                    </p:animMotion>
                                  </p:childTnLst>
                                </p:cTn>
                              </p:par>
                              <p:par>
                                <p:cTn id="294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3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7.40741E-7 C -0.0056 -0.02824 -0.01432 -0.08333 -0.02982 -0.11574 " pathEditMode="relative" rAng="0" ptsTypes="AA">
                                      <p:cBhvr>
                                        <p:cTn id="300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7" y="-5787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C -0.00026 0.03333 0.00039 0.07893 -0.00443 0.13264 " pathEditMode="relative" rAng="0" ptsTypes="AA">
                                      <p:cBhvr>
                                        <p:cTn id="307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6620"/>
                                    </p:animMotion>
                                  </p:childTnLst>
                                </p:cTn>
                              </p:par>
                              <p:par>
                                <p:cTn id="308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9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4.07407E-6 C 0.00313 0.03033 -0.00976 0.06644 -0.04961 0.09329 " pathEditMode="relative" rAng="0" ptsTypes="AA">
                                      <p:cBhvr>
                                        <p:cTn id="314" dur="1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4653"/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6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C 0.00026 -0.02732 0.00221 -0.0838 0.00365 -0.11875 " pathEditMode="relative" rAng="0" ptsTypes="AA">
                                      <p:cBhvr>
                                        <p:cTn id="32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5949"/>
                                    </p:animMotion>
                                  </p:childTnLst>
                                </p:cTn>
                              </p:par>
                              <p:par>
                                <p:cTn id="322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C 0.00013 -0.0287 0.01028 -0.08287 0.02226 -0.10694 " pathEditMode="relative" rAng="0" ptsTypes="AA">
                                      <p:cBhvr>
                                        <p:cTn id="328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-5347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C 0.01484 0.00949 0.04075 0.06898 0.0431 0.09514 " pathEditMode="relative" rAng="0" ptsTypes="AA">
                                      <p:cBhvr>
                                        <p:cTn id="33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4745"/>
                                    </p:animMotion>
                                  </p:childTnLst>
                                </p:cTn>
                              </p:par>
                              <p:par>
                                <p:cTn id="336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C 0.00026 0.02894 0.00287 0.09028 0.00495 0.12848 " pathEditMode="relative" rAng="0" ptsTypes="AA">
                                      <p:cBhvr>
                                        <p:cTn id="34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6412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3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C 0.00924 0.00879 0.02708 0.03634 0.03685 0.07338 " pathEditMode="relative" rAng="0" ptsTypes="AA">
                                      <p:cBhvr>
                                        <p:cTn id="373" dur="1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3657"/>
                                    </p:animMotion>
                                  </p:childTnLst>
                                </p:cTn>
                              </p:par>
                              <p:par>
                                <p:cTn id="374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5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22222E-6 C 0.01484 0.00949 0.04075 0.06898 0.0431 0.09514 " pathEditMode="relative" rAng="0" ptsTypes="AA">
                                      <p:cBhvr>
                                        <p:cTn id="380" dur="1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4745"/>
                                    </p:animMotion>
                                  </p:childTnLst>
                                </p:cTn>
                              </p:par>
                              <p:par>
                                <p:cTn id="381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C 0.00039 0.02963 -0.00091 0.07037 0.00951 0.11875 " pathEditMode="relative" rAng="0" ptsTypes="AA">
                                      <p:cBhvr>
                                        <p:cTn id="387" dur="1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5926"/>
                                    </p:animMotion>
                                  </p:childTnLst>
                                </p:cTn>
                              </p:par>
                              <p:par>
                                <p:cTn id="388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C 0.00026 0.02917 0.00287 0.09028 0.00495 0.12848 " pathEditMode="relative" rAng="0" ptsTypes="AA">
                                      <p:cBhvr>
                                        <p:cTn id="394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6412"/>
                                    </p:animMotion>
                                  </p:childTnLst>
                                </p:cTn>
                              </p:par>
                              <p:par>
                                <p:cTn id="395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3.33333E-6 C 0.00066 0.03078 -0.00052 0.09583 -0.00338 0.13958 " pathEditMode="relative" rAng="21240000" ptsTypes="AA">
                                      <p:cBhvr>
                                        <p:cTn id="401" dur="1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6968"/>
                                    </p:animMotion>
                                  </p:childTnLst>
                                </p:cTn>
                              </p:par>
                              <p:par>
                                <p:cTn id="402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C -0.00026 0.03333 0.00039 0.07893 -0.00443 0.13264 " pathEditMode="relative" rAng="0" ptsTypes="AA">
                                      <p:cBhvr>
                                        <p:cTn id="408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6620"/>
                                    </p:animMotion>
                                  </p:childTnLst>
                                </p:cTn>
                              </p:par>
                              <p:par>
                                <p:cTn id="409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7 C -0.00052 0.05347 -0.00963 0.07454 -0.04713 0.08657 " pathEditMode="relative" rAng="0" ptsTypes="AA">
                                      <p:cBhvr>
                                        <p:cTn id="415" dur="1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7" y="4329"/>
                                    </p:animMotion>
                                  </p:childTnLst>
                                </p:cTn>
                              </p:par>
                              <p:par>
                                <p:cTn id="416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7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3.7037E-7 C 0.00312 0.03032 -0.00977 0.06644 -0.04961 0.09329 " pathEditMode="relative" rAng="0" ptsTypes="AA">
                                      <p:cBhvr>
                                        <p:cTn id="422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4653"/>
                                    </p:animMotion>
                                  </p:childTnLst>
                                </p:cTn>
                              </p:par>
                              <p:par>
                                <p:cTn id="423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4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48148E-6 C -0.00065 -0.03009 -0.01341 -0.08773 -0.02799 -0.11366 " pathEditMode="relative" rAng="0" ptsTypes="AA">
                                      <p:cBhvr>
                                        <p:cTn id="429" dur="15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-5694"/>
                                    </p:animMotion>
                                  </p:childTnLst>
                                </p:cTn>
                              </p:par>
                              <p:par>
                                <p:cTn id="430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37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48148E-6 C -0.0056 -0.02824 -0.01433 -0.08333 -0.02982 -0.11574 " pathEditMode="relative" rAng="0" ptsTypes="AA">
                                      <p:cBhvr>
                                        <p:cTn id="436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7" y="-5787"/>
                                    </p:animMotion>
                                  </p:childTnLst>
                                </p:cTn>
                              </p:par>
                              <p:par>
                                <p:cTn id="437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8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C 0.00039 -0.03056 0.01836 -0.0882 0.0388 -0.11366 " pathEditMode="relative" rAng="0" ptsTypes="AA">
                                      <p:cBhvr>
                                        <p:cTn id="443" dur="1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5694"/>
                                    </p:animMotion>
                                  </p:childTnLst>
                                </p:cTn>
                              </p:par>
                              <p:par>
                                <p:cTn id="444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C 0.00144 -0.02709 0.01185 -0.08264 0.02045 -0.11667 " pathEditMode="relative" rAng="0" ptsTypes="AA">
                                      <p:cBhvr>
                                        <p:cTn id="45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" y="-5833"/>
                                    </p:animMotion>
                                  </p:childTnLst>
                                </p:cTn>
                              </p:par>
                              <p:par>
                                <p:cTn id="451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C 0.00052 -0.02431 0.00651 -0.07385 0.01094 -0.1044 " pathEditMode="relative" rAng="0" ptsTypes="AA">
                                      <p:cBhvr>
                                        <p:cTn id="457" dur="1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-5231"/>
                                    </p:animMotion>
                                  </p:childTnLst>
                                </p:cTn>
                              </p:par>
                              <p:par>
                                <p:cTn id="458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9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37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C 0.00013 -0.02871 0.01029 -0.08287 0.02227 -0.10695 " pathEditMode="relative" rAng="0" ptsTypes="AA">
                                      <p:cBhvr>
                                        <p:cTn id="464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-5347"/>
                                    </p:animMotion>
                                  </p:childTnLst>
                                </p:cTn>
                              </p:par>
                              <p:par>
                                <p:cTn id="465" presetID="10" presetClass="exit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6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6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5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8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7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0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2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7750"/>
                            </p:stCondLst>
                            <p:childTnLst>
                              <p:par>
                                <p:cTn id="5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9" dur="3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0.00579 C 0.24049 0.00579 0.43346 0.12199 0.43346 0.26643 C 0.43346 0.41088 0.24049 0.5287 0.00313 0.5287 C -0.2349 0.5287 -0.42669 0.41088 -0.42669 0.26643 C -0.42669 0.12199 -0.2349 0.00579 0.00313 0.00579 Z " pathEditMode="relative" rAng="0" ptsTypes="AAAAA">
                                      <p:cBhvr>
                                        <p:cTn id="551" dur="7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6134"/>
                                    </p:animMotion>
                                  </p:childTnLst>
                                </p:cTn>
                              </p:par>
                              <p:par>
                                <p:cTn id="552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313 0.00579 C 0.24049 0.00579 0.43346 0.12199 0.43346 0.26643 C 0.43346 0.41088 0.24049 0.5287 0.00313 0.5287 C -0.2349 0.5287 -0.42669 0.41088 -0.42669 0.26643 C -0.42669 0.12199 -0.2349 0.00579 0.00313 0.00579 Z " pathEditMode="relative" rAng="0" ptsTypes="AAAAA">
                                      <p:cBhvr>
                                        <p:cTn id="553" dur="7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6134"/>
                                    </p:animMotion>
                                  </p:childTnLst>
                                </p:cTn>
                              </p:par>
                              <p:par>
                                <p:cTn id="554" presetID="1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313 0.00579 C 0.24049 0.00579 0.43346 0.12199 0.43346 0.26643 C 0.43346 0.41088 0.24049 0.5287 0.00313 0.5287 C -0.2349 0.5287 -0.42669 0.41088 -0.42669 0.26643 C -0.42669 0.12199 -0.2349 0.00579 0.00313 0.00579 Z " pathEditMode="relative" rAng="0" ptsTypes="AAAAA">
                                      <p:cBhvr>
                                        <p:cTn id="555" dur="8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6134"/>
                                    </p:animMotion>
                                  </p:childTnLst>
                                </p:cTn>
                              </p:par>
                              <p:par>
                                <p:cTn id="556" presetID="1" presetClass="path" presetSubtype="0" repeatCount="indefinite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.00313 0.00579 C 0.24049 0.00579 0.43346 0.12199 0.43346 0.26643 C 0.43346 0.41088 0.24049 0.5287 0.00313 0.5287 C -0.2349 0.5287 -0.42669 0.41088 -0.42669 0.26643 C -0.42669 0.12199 -0.2349 0.00579 0.00313 0.00579 Z " pathEditMode="relative" rAng="0" ptsTypes="AAAAA">
                                      <p:cBhvr>
                                        <p:cTn id="557" dur="7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6134"/>
                                    </p:animMotion>
                                  </p:childTnLst>
                                </p:cTn>
                              </p:par>
                              <p:par>
                                <p:cTn id="558" presetID="1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313 0.00579 C 0.24049 0.00579 0.43346 0.12199 0.43346 0.26643 C 0.43346 0.41088 0.24049 0.5287 0.00313 0.5287 C -0.2349 0.5287 -0.42669 0.41088 -0.42669 0.26643 C -0.42669 0.12199 -0.2349 0.00579 0.00313 0.00579 Z " pathEditMode="relative" rAng="0" ptsTypes="AAAAA">
                                      <p:cBhvr>
                                        <p:cTn id="559" dur="6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6134"/>
                                    </p:animMotion>
                                  </p:childTnLst>
                                </p:cTn>
                              </p:par>
                              <p:par>
                                <p:cTn id="560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0.00579 C 0.24049 0.00579 0.43346 0.12199 0.43346 0.26643 C 0.43346 0.41088 0.24049 0.5287 0.00313 0.5287 C -0.2349 0.5287 -0.42669 0.41088 -0.42669 0.26643 C -0.42669 0.12199 -0.2349 0.00579 0.00313 0.00579 Z " pathEditMode="relative" rAng="0" ptsTypes="AAAAA">
                                      <p:cBhvr>
                                        <p:cTn id="561" dur="9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6134"/>
                                    </p:animMotion>
                                  </p:childTnLst>
                                </p:cTn>
                              </p:par>
                              <p:par>
                                <p:cTn id="562" presetID="1" presetClass="path" presetSubtype="0" repeatCount="indefinite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0313 0.00579 C 0.24049 0.00579 0.43346 0.12199 0.43346 0.26643 C 0.43346 0.41088 0.24049 0.5287 0.00313 0.5287 C -0.2349 0.5287 -0.42669 0.41088 -0.42669 0.26643 C -0.42669 0.12199 -0.2349 0.00579 0.00313 0.00579 Z " pathEditMode="relative" rAng="0" ptsTypes="AAAAA">
                                      <p:cBhvr>
                                        <p:cTn id="563" dur="6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6134"/>
                                    </p:animMotion>
                                  </p:childTnLst>
                                </p:cTn>
                              </p:par>
                              <p:par>
                                <p:cTn id="564" presetID="1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313 0.00579 C 0.24049 0.00579 0.43346 0.12199 0.43346 0.26643 C 0.43346 0.41088 0.24049 0.5287 0.00313 0.5287 C -0.2349 0.5287 -0.42669 0.41088 -0.42669 0.26643 C -0.42669 0.12199 -0.2349 0.00579 0.00313 0.00579 Z " pathEditMode="relative" rAng="0" ptsTypes="AAAAA">
                                      <p:cBhvr>
                                        <p:cTn id="565" dur="7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6134"/>
                                    </p:animMotion>
                                  </p:childTnLst>
                                </p:cTn>
                              </p:par>
                              <p:par>
                                <p:cTn id="566" presetID="1" presetClass="path" presetSubtype="0" repeatCount="indefinite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0.00313 0.00579 C 0.24049 0.00579 0.43346 0.12199 0.43346 0.26643 C 0.43346 0.41088 0.24049 0.5287 0.00313 0.5287 C -0.2349 0.5287 -0.42669 0.41088 -0.42669 0.26643 C -0.42669 0.12199 -0.2349 0.00579 0.00313 0.00579 Z " pathEditMode="relative" rAng="0" ptsTypes="AAAAA">
                                      <p:cBhvr>
                                        <p:cTn id="567" dur="8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6134"/>
                                    </p:animMotion>
                                  </p:childTnLst>
                                </p:cTn>
                              </p:par>
                              <p:par>
                                <p:cTn id="568" presetID="1" presetClass="pat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313 0.00579 C 0.24049 0.00579 0.43346 0.12199 0.43346 0.26643 C 0.43346 0.41088 0.24049 0.5287 0.00313 0.5287 C -0.2349 0.5287 -0.42669 0.41088 -0.42669 0.26643 C -0.42669 0.12199 -0.2349 0.00579 0.00313 0.00579 Z " pathEditMode="relative" rAng="0" ptsTypes="AAAAA">
                                      <p:cBhvr>
                                        <p:cTn id="569" dur="8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6134"/>
                                    </p:animMotion>
                                  </p:childTnLst>
                                </p:cTn>
                              </p:par>
                              <p:par>
                                <p:cTn id="5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2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1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4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3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6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5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8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19500"/>
                            </p:stCondLst>
                            <p:childTnLst>
                              <p:par>
                                <p:cTn id="6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5" dur="3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6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0.00579 C 0.24049 0.00579 0.43346 0.12199 0.43346 0.26643 C 0.43346 0.41088 0.24049 0.5287 0.00313 0.5287 C -0.2349 0.5287 -0.42669 0.41088 -0.42669 0.26643 C -0.42669 0.12199 -0.2349 0.00579 0.00313 0.00579 Z " pathEditMode="relative" rAng="0" ptsTypes="AAAAA">
                                      <p:cBhvr>
                                        <p:cTn id="647" dur="7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6134"/>
                                    </p:animMotion>
                                  </p:childTnLst>
                                </p:cTn>
                              </p:par>
                              <p:par>
                                <p:cTn id="648" presetID="1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313 0.00579 C 0.24049 0.00579 0.43346 0.12199 0.43346 0.26643 C 0.43346 0.41088 0.24049 0.5287 0.00313 0.5287 C -0.2349 0.5287 -0.42669 0.41088 -0.42669 0.26643 C -0.42669 0.12199 -0.2349 0.00579 0.00313 0.00579 Z " pathEditMode="relative" rAng="0" ptsTypes="AAAAA">
                                      <p:cBhvr>
                                        <p:cTn id="649" dur="7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6134"/>
                                    </p:animMotion>
                                  </p:childTnLst>
                                </p:cTn>
                              </p:par>
                              <p:par>
                                <p:cTn id="650" presetID="1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313 0.00579 C 0.24049 0.00579 0.43346 0.12199 0.43346 0.26643 C 0.43346 0.41088 0.24049 0.5287 0.00313 0.5287 C -0.2349 0.5287 -0.42669 0.41088 -0.42669 0.26643 C -0.42669 0.12199 -0.2349 0.00579 0.00313 0.00579 Z " pathEditMode="relative" rAng="0" ptsTypes="AAAAA">
                                      <p:cBhvr>
                                        <p:cTn id="651" dur="8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6134"/>
                                    </p:animMotion>
                                  </p:childTnLst>
                                </p:cTn>
                              </p:par>
                              <p:par>
                                <p:cTn id="652" presetID="1" presetClass="path" presetSubtype="0" repeatCount="indefinite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0.00313 0.00579 C 0.24049 0.00579 0.43346 0.12199 0.43346 0.26643 C 0.43346 0.41088 0.24049 0.5287 0.00313 0.5287 C -0.2349 0.5287 -0.42669 0.41088 -0.42669 0.26643 C -0.42669 0.12199 -0.2349 0.00579 0.00313 0.00579 Z " pathEditMode="relative" rAng="0" ptsTypes="AAAAA">
                                      <p:cBhvr>
                                        <p:cTn id="653" dur="7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6134"/>
                                    </p:animMotion>
                                  </p:childTnLst>
                                </p:cTn>
                              </p:par>
                              <p:par>
                                <p:cTn id="654" presetID="1" presetClass="pat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313 0.00579 C 0.24049 0.00579 0.43346 0.12199 0.43346 0.26643 C 0.43346 0.41088 0.24049 0.5287 0.00313 0.5287 C -0.2349 0.5287 -0.42669 0.41088 -0.42669 0.26643 C -0.42669 0.12199 -0.2349 0.00579 0.00313 0.00579 Z " pathEditMode="relative" rAng="0" ptsTypes="AAAAA">
                                      <p:cBhvr>
                                        <p:cTn id="655" dur="6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6134"/>
                                    </p:animMotion>
                                  </p:childTnLst>
                                </p:cTn>
                              </p:par>
                              <p:par>
                                <p:cTn id="656" presetID="1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0.00579 C 0.24049 0.00579 0.43346 0.12199 0.43346 0.26643 C 0.43346 0.41088 0.24049 0.5287 0.00313 0.5287 C -0.2349 0.5287 -0.42669 0.41088 -0.42669 0.26643 C -0.42669 0.12199 -0.2349 0.00579 0.00313 0.00579 Z " pathEditMode="relative" rAng="0" ptsTypes="AAAAA">
                                      <p:cBhvr>
                                        <p:cTn id="657" dur="9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6134"/>
                                    </p:animMotion>
                                  </p:childTnLst>
                                </p:cTn>
                              </p:par>
                              <p:par>
                                <p:cTn id="658" presetID="1" presetClass="path" presetSubtype="0" repeatCount="indefinite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0313 0.00579 C 0.24049 0.00579 0.43346 0.12199 0.43346 0.26643 C 0.43346 0.41088 0.24049 0.5287 0.00313 0.5287 C -0.2349 0.5287 -0.42669 0.41088 -0.42669 0.26643 C -0.42669 0.12199 -0.2349 0.00579 0.00313 0.00579 Z " pathEditMode="relative" rAng="0" ptsTypes="AAAAA">
                                      <p:cBhvr>
                                        <p:cTn id="659" dur="6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6134"/>
                                    </p:animMotion>
                                  </p:childTnLst>
                                </p:cTn>
                              </p:par>
                              <p:par>
                                <p:cTn id="660" presetID="1" presetClass="pat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313 0.00579 C 0.24049 0.00579 0.43346 0.12199 0.43346 0.26643 C 0.43346 0.41088 0.24049 0.5287 0.00313 0.5287 C -0.2349 0.5287 -0.42669 0.41088 -0.42669 0.26643 C -0.42669 0.12199 -0.2349 0.00579 0.00313 0.00579 Z " pathEditMode="relative" rAng="0" ptsTypes="AAAAA">
                                      <p:cBhvr>
                                        <p:cTn id="661" dur="7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6134"/>
                                    </p:animMotion>
                                  </p:childTnLst>
                                </p:cTn>
                              </p:par>
                              <p:par>
                                <p:cTn id="662" presetID="1" presetClass="path" presetSubtype="0" repeatCount="indefinite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0.00313 0.00579 C 0.24049 0.00579 0.43346 0.12199 0.43346 0.26643 C 0.43346 0.41088 0.24049 0.5287 0.00313 0.5287 C -0.2349 0.5287 -0.42669 0.41088 -0.42669 0.26643 C -0.42669 0.12199 -0.2349 0.00579 0.00313 0.00579 Z " pathEditMode="relative" rAng="0" ptsTypes="AAAAA">
                                      <p:cBhvr>
                                        <p:cTn id="663" dur="8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6134"/>
                                    </p:animMotion>
                                  </p:childTnLst>
                                </p:cTn>
                              </p:par>
                              <p:par>
                                <p:cTn id="664" presetID="1" presetClass="path" presetSubtype="0" repeatCount="indefinite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0313 0.00579 C 0.24049 0.00579 0.43346 0.12199 0.43346 0.26643 C 0.43346 0.41088 0.24049 0.5287 0.00313 0.5287 C -0.2349 0.5287 -0.42669 0.41088 -0.42669 0.26643 C -0.42669 0.12199 -0.2349 0.00579 0.00313 0.00579 Z " pathEditMode="relative" rAng="0" ptsTypes="AAAAA">
                                      <p:cBhvr>
                                        <p:cTn id="665" dur="8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6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3" grpId="2" animBg="1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1" grpId="2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85" grpId="0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138" grpId="0" animBg="1"/>
      <p:bldP spid="138" grpId="1" animBg="1"/>
      <p:bldP spid="138" grpId="2" animBg="1"/>
      <p:bldP spid="139" grpId="0" animBg="1"/>
      <p:bldP spid="139" grpId="1" animBg="1"/>
      <p:bldP spid="140" grpId="0" animBg="1"/>
      <p:bldP spid="140" grpId="1" animBg="1"/>
      <p:bldP spid="150" grpId="0" animBg="1"/>
      <p:bldP spid="150" grpId="1" animBg="1"/>
      <p:bldP spid="150" grpId="2" animBg="1"/>
      <p:bldP spid="151" grpId="0" animBg="1"/>
      <p:bldP spid="151" grpId="1" animBg="1"/>
      <p:bldP spid="151" grpId="2" animBg="1"/>
      <p:bldP spid="160" grpId="0" animBg="1"/>
      <p:bldP spid="161" grpId="0" animBg="1"/>
      <p:bldP spid="180" grpId="0" animBg="1"/>
      <p:bldP spid="354" grpId="0" animBg="1"/>
      <p:bldP spid="354" grpId="1" animBg="1"/>
      <p:bldP spid="354" grpId="2" animBg="1"/>
      <p:bldP spid="355" grpId="0" animBg="1"/>
      <p:bldP spid="386" grpId="0" animBg="1"/>
      <p:bldP spid="437" grpId="0" animBg="1"/>
      <p:bldP spid="574" grpId="0" animBg="1"/>
      <p:bldP spid="575" grpId="0" animBg="1"/>
      <p:bldP spid="594" grpId="0" animBg="1"/>
      <p:bldP spid="596" grpId="0" animBg="1"/>
      <p:bldP spid="596" grpId="1" animBg="1"/>
      <p:bldP spid="597" grpId="0" animBg="1"/>
      <p:bldP spid="621" grpId="0" animBg="1"/>
      <p:bldP spid="625" grpId="0" animBg="1"/>
      <p:bldP spid="626" grpId="0" animBg="1"/>
      <p:bldP spid="627" grpId="0" animBg="1"/>
      <p:bldP spid="647" grpId="0" animBg="1"/>
      <p:bldP spid="648" grpId="0" animBg="1"/>
      <p:bldP spid="649" grpId="0" animBg="1"/>
      <p:bldP spid="78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ant, road&#10;&#10;Description automatically generated">
            <a:extLst>
              <a:ext uri="{FF2B5EF4-FFF2-40B4-BE49-F238E27FC236}">
                <a16:creationId xmlns:a16="http://schemas.microsoft.com/office/drawing/2014/main" id="{B239DA57-9D91-060C-540A-B895187996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735" b="4679"/>
          <a:stretch/>
        </p:blipFill>
        <p:spPr>
          <a:xfrm>
            <a:off x="1409549" y="1266682"/>
            <a:ext cx="3844119" cy="2162318"/>
          </a:xfrm>
          <a:prstGeom prst="rect">
            <a:avLst/>
          </a:prstGeom>
        </p:spPr>
      </p:pic>
      <p:pic>
        <p:nvPicPr>
          <p:cNvPr id="2" name="Picture 1" descr="A picture containing text, plant, cactus, agave&#10;&#10;Description automatically generated">
            <a:extLst>
              <a:ext uri="{FF2B5EF4-FFF2-40B4-BE49-F238E27FC236}">
                <a16:creationId xmlns:a16="http://schemas.microsoft.com/office/drawing/2014/main" id="{D9DD1FC2-55F9-162A-126B-367C9D2EC4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8537"/>
          <a:stretch/>
        </p:blipFill>
        <p:spPr>
          <a:xfrm>
            <a:off x="5804848" y="1266689"/>
            <a:ext cx="3844120" cy="2162311"/>
          </a:xfrm>
          <a:prstGeom prst="rect">
            <a:avLst/>
          </a:prstGeom>
        </p:spPr>
      </p:pic>
      <p:pic>
        <p:nvPicPr>
          <p:cNvPr id="3" name="Picture 2" descr="A high angle view of cars on a road&#10;&#10;Description automatically generated with medium confidence">
            <a:extLst>
              <a:ext uri="{FF2B5EF4-FFF2-40B4-BE49-F238E27FC236}">
                <a16:creationId xmlns:a16="http://schemas.microsoft.com/office/drawing/2014/main" id="{5C4E0B6E-9138-C8E7-520D-180B7ACDFD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33449" r="7884" b="-1"/>
          <a:stretch/>
        </p:blipFill>
        <p:spPr>
          <a:xfrm>
            <a:off x="1409549" y="3678036"/>
            <a:ext cx="3844109" cy="2117530"/>
          </a:xfrm>
          <a:prstGeom prst="rect">
            <a:avLst/>
          </a:prstGeom>
        </p:spPr>
      </p:pic>
      <p:pic>
        <p:nvPicPr>
          <p:cNvPr id="4" name="Picture 3" descr="A high angle view of a swimming pool&#10;&#10;Description automatically generated with medium confidence">
            <a:extLst>
              <a:ext uri="{FF2B5EF4-FFF2-40B4-BE49-F238E27FC236}">
                <a16:creationId xmlns:a16="http://schemas.microsoft.com/office/drawing/2014/main" id="{661DA7D3-D658-F38E-9282-9489429360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12445" r="-1" b="-1"/>
          <a:stretch/>
        </p:blipFill>
        <p:spPr>
          <a:xfrm>
            <a:off x="5793469" y="3700426"/>
            <a:ext cx="3844109" cy="2117530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C58D4EFA-49E6-8364-2C98-FA9806BB20DF}"/>
              </a:ext>
            </a:extLst>
          </p:cNvPr>
          <p:cNvSpPr txBox="1">
            <a:spLocks/>
          </p:cNvSpPr>
          <p:nvPr/>
        </p:nvSpPr>
        <p:spPr>
          <a:xfrm>
            <a:off x="874917" y="0"/>
            <a:ext cx="9415494" cy="134572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BD2716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err="1">
                <a:latin typeface="+mj-lt"/>
              </a:rPr>
              <a:t>Perché</a:t>
            </a:r>
            <a:r>
              <a:rPr lang="en-US" b="1">
                <a:latin typeface="+mj-lt"/>
              </a:rPr>
              <a:t> se ne </a:t>
            </a:r>
            <a:r>
              <a:rPr lang="en-US" b="1" err="1">
                <a:latin typeface="+mj-lt"/>
              </a:rPr>
              <a:t>sta</a:t>
            </a:r>
            <a:r>
              <a:rPr lang="en-US" b="1">
                <a:latin typeface="+mj-lt"/>
              </a:rPr>
              <a:t> parlando tanto?</a:t>
            </a:r>
          </a:p>
        </p:txBody>
      </p:sp>
    </p:spTree>
    <p:extLst>
      <p:ext uri="{BB962C8B-B14F-4D97-AF65-F5344CB8AC3E}">
        <p14:creationId xmlns:p14="http://schemas.microsoft.com/office/powerpoint/2010/main" val="115858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igh angle view of a city&#10;&#10;Description automatically generated with medium confidence">
            <a:extLst>
              <a:ext uri="{FF2B5EF4-FFF2-40B4-BE49-F238E27FC236}">
                <a16:creationId xmlns:a16="http://schemas.microsoft.com/office/drawing/2014/main" id="{B2158625-82E0-4BAE-C570-E9916B592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2182" y="1493132"/>
            <a:ext cx="6903773" cy="4106001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4AE3D764-BD65-769B-0622-688ADCB3A3A0}"/>
              </a:ext>
            </a:extLst>
          </p:cNvPr>
          <p:cNvSpPr txBox="1">
            <a:spLocks/>
          </p:cNvSpPr>
          <p:nvPr/>
        </p:nvSpPr>
        <p:spPr>
          <a:xfrm>
            <a:off x="3075950" y="663137"/>
            <a:ext cx="9537598" cy="7205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BD2716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it-IT" sz="4000" b="1">
                <a:latin typeface="+mj-lt"/>
              </a:rPr>
              <a:t>Singapore Digital Twin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EEDBE4-A45B-EDA4-3FE4-37BC36BD1B79}"/>
              </a:ext>
            </a:extLst>
          </p:cNvPr>
          <p:cNvSpPr txBox="1"/>
          <p:nvPr/>
        </p:nvSpPr>
        <p:spPr>
          <a:xfrm>
            <a:off x="7844749" y="2274838"/>
            <a:ext cx="41452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it-IT" b="0" i="0">
                <a:solidFill>
                  <a:srgbClr val="000000"/>
                </a:solidFill>
                <a:effectLst/>
              </a:rPr>
              <a:t>Modello 3D Digitale della città</a:t>
            </a:r>
            <a:endParaRPr lang="it-IT">
              <a:solidFill>
                <a:srgbClr val="000000"/>
              </a:solidFill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it-IT">
                <a:solidFill>
                  <a:srgbClr val="000000"/>
                </a:solidFill>
              </a:rPr>
              <a:t>Collegato con IoT devices per recuperare informazioni rispetto a illuminazione, livelli di rumore, temperatura, infrarossi, umidità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it-IT">
                <a:solidFill>
                  <a:srgbClr val="000000"/>
                </a:solidFill>
              </a:rPr>
              <a:t>Testare scenari in un modello virtuale, trovare patterns/trends o effettuare simulazioni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2430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7">
            <a:extLst>
              <a:ext uri="{FF2B5EF4-FFF2-40B4-BE49-F238E27FC236}">
                <a16:creationId xmlns:a16="http://schemas.microsoft.com/office/drawing/2014/main" id="{63631C80-BE43-8BAA-8D12-CC9238831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328227"/>
              </p:ext>
            </p:extLst>
          </p:nvPr>
        </p:nvGraphicFramePr>
        <p:xfrm>
          <a:off x="1303405" y="1472354"/>
          <a:ext cx="10040490" cy="4297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1093">
                  <a:extLst>
                    <a:ext uri="{9D8B030D-6E8A-4147-A177-3AD203B41FA5}">
                      <a16:colId xmlns:a16="http://schemas.microsoft.com/office/drawing/2014/main" val="332517078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72173102"/>
                    </a:ext>
                  </a:extLst>
                </a:gridCol>
                <a:gridCol w="4570941">
                  <a:extLst>
                    <a:ext uri="{9D8B030D-6E8A-4147-A177-3AD203B41FA5}">
                      <a16:colId xmlns:a16="http://schemas.microsoft.com/office/drawing/2014/main" val="41630507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11437639"/>
                    </a:ext>
                  </a:extLst>
                </a:gridCol>
                <a:gridCol w="1819656">
                  <a:extLst>
                    <a:ext uri="{9D8B030D-6E8A-4147-A177-3AD203B41FA5}">
                      <a16:colId xmlns:a16="http://schemas.microsoft.com/office/drawing/2014/main" val="157396615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chemeClr val="accent2"/>
                        </a:solidFill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endParaRPr lang="en-US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1" i="0" u="none" strike="noStrike" kern="1200" cap="none" spc="200" normalizeH="0" baseline="0" noProof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Segoe U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rowSpan="8">
                  <a:txBody>
                    <a:bodyPr/>
                    <a:lstStyle/>
                    <a:p>
                      <a:endParaRPr lang="en-US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sz="14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673046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pPr algn="ctr"/>
                      <a:endParaRPr kumimoji="0" lang="en-US" sz="1050" b="0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Azure Digital Twins</a:t>
                      </a:r>
                      <a:endParaRPr lang="en-US" sz="1800" b="0">
                        <a:solidFill>
                          <a:schemeClr val="tx1"/>
                        </a:solidFill>
                      </a:endParaRPr>
                    </a:p>
                  </a:txBody>
                  <a:tcPr marT="91440" marB="91440" anchor="b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lang="en-US" sz="1400">
                        <a:solidFill>
                          <a:schemeClr val="tx2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61279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pPr algn="ctr"/>
                      <a:endParaRPr kumimoji="0" lang="en-US" sz="1050" b="0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B="18288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3398"/>
                  </a:ext>
                </a:extLst>
              </a:tr>
              <a:tr h="548640">
                <a:tc rowSpan="2">
                  <a:txBody>
                    <a:bodyPr/>
                    <a:lstStyle/>
                    <a:p>
                      <a:pPr algn="ctr"/>
                      <a:endParaRPr kumimoji="0" lang="en-US" sz="1050" b="0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47283906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kumimoji="0" lang="en-US" sz="1050" b="0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B="27432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0652273"/>
                  </a:ext>
                </a:extLst>
              </a:tr>
              <a:tr h="457200">
                <a:tc rowSpan="2">
                  <a:txBody>
                    <a:bodyPr/>
                    <a:lstStyle/>
                    <a:p>
                      <a:pPr algn="ctr"/>
                      <a:endParaRPr kumimoji="0" lang="en-US" sz="1050" b="0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B="18288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1200"/>
                        </a:spcAft>
                      </a:pPr>
                      <a:endParaRPr kumimoji="0" lang="en-US" sz="1050" b="0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B="91440" anchor="b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341887"/>
                  </a:ext>
                </a:extLst>
              </a:tr>
              <a:tr h="914400">
                <a:tc vMerge="1">
                  <a:txBody>
                    <a:bodyPr/>
                    <a:lstStyle/>
                    <a:p>
                      <a:pPr algn="ctr"/>
                      <a:r>
                        <a:rPr kumimoji="0" lang="en-US" sz="105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Any source capable of calling REST API</a:t>
                      </a:r>
                    </a:p>
                  </a:txBody>
                  <a:tcPr marB="91440" anchor="b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marB="27432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65135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sz="1200" b="0" kern="1200" spc="200" baseline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en-US" sz="1100" b="0" kern="1200" spc="200" baseline="0">
                        <a:ln w="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endParaRPr lang="en-US" sz="110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8288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200" baseline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LIVE EXECUTION ENVIRONMENT</a:t>
                      </a:r>
                    </a:p>
                  </a:txBody>
                  <a:tcPr marL="182880" marT="91440" marB="9144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endParaRPr lang="en-US" sz="110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 marL="182880" marB="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</a:pPr>
                      <a:r>
                        <a:rPr lang="en-US" sz="1200" b="0" kern="1200" spc="200" baseline="0" noProof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endParaRPr lang="en-US" sz="1200" b="0" kern="1200" spc="200" baseline="0">
                        <a:ln w="0"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T="91440" marB="9144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569135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AE3E739-6CB4-C72F-5634-97AE612A0EDB}"/>
              </a:ext>
            </a:extLst>
          </p:cNvPr>
          <p:cNvCxnSpPr>
            <a:cxnSpLocks/>
          </p:cNvCxnSpPr>
          <p:nvPr/>
        </p:nvCxnSpPr>
        <p:spPr>
          <a:xfrm>
            <a:off x="5398578" y="3549871"/>
            <a:ext cx="892129" cy="519192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DA424A9-067E-48A7-819D-C460DC6D366A}"/>
              </a:ext>
            </a:extLst>
          </p:cNvPr>
          <p:cNvCxnSpPr>
            <a:cxnSpLocks/>
            <a:endCxn id="111" idx="3"/>
          </p:cNvCxnSpPr>
          <p:nvPr/>
        </p:nvCxnSpPr>
        <p:spPr>
          <a:xfrm flipV="1">
            <a:off x="5498360" y="2963054"/>
            <a:ext cx="696090" cy="519192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5F0DA6-5306-E4FA-88CB-CC8738C96C62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6291437" y="2284141"/>
            <a:ext cx="0" cy="444766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DEEACE-1A24-63AB-CD84-7A9609C3DD24}"/>
              </a:ext>
            </a:extLst>
          </p:cNvPr>
          <p:cNvCxnSpPr>
            <a:cxnSpLocks/>
            <a:stCxn id="15" idx="5"/>
            <a:endCxn id="112" idx="1"/>
          </p:cNvCxnSpPr>
          <p:nvPr/>
        </p:nvCxnSpPr>
        <p:spPr>
          <a:xfrm>
            <a:off x="6388424" y="2963054"/>
            <a:ext cx="687147" cy="519191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11BE9C-0FED-D60C-44B2-382C6AE50139}"/>
              </a:ext>
            </a:extLst>
          </p:cNvPr>
          <p:cNvCxnSpPr>
            <a:cxnSpLocks/>
          </p:cNvCxnSpPr>
          <p:nvPr/>
        </p:nvCxnSpPr>
        <p:spPr>
          <a:xfrm flipV="1">
            <a:off x="6290707" y="3579233"/>
            <a:ext cx="880450" cy="48983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9B0D23-CCCD-D72E-41D0-9463DCA43443}"/>
              </a:ext>
            </a:extLst>
          </p:cNvPr>
          <p:cNvCxnSpPr>
            <a:cxnSpLocks/>
          </p:cNvCxnSpPr>
          <p:nvPr/>
        </p:nvCxnSpPr>
        <p:spPr>
          <a:xfrm flipH="1" flipV="1">
            <a:off x="7158269" y="3579233"/>
            <a:ext cx="165041" cy="719226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5A4DF6-3D08-9140-5099-4D8B16C3D8BE}"/>
              </a:ext>
            </a:extLst>
          </p:cNvPr>
          <p:cNvCxnSpPr>
            <a:cxnSpLocks/>
          </p:cNvCxnSpPr>
          <p:nvPr/>
        </p:nvCxnSpPr>
        <p:spPr>
          <a:xfrm flipV="1">
            <a:off x="5247499" y="3558987"/>
            <a:ext cx="157907" cy="739472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BB1ABEFA-7AF6-2765-AC2E-8C297417FBD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6215" y="4044092"/>
            <a:ext cx="365760" cy="355756"/>
          </a:xfrm>
          <a:prstGeom prst="rect">
            <a:avLst/>
          </a:prstGeom>
        </p:spPr>
      </p:pic>
      <p:pic>
        <p:nvPicPr>
          <p:cNvPr id="11" name="Picture 2" descr="Data Catalog for Analysis &amp; Teamwork | data.world">
            <a:extLst>
              <a:ext uri="{FF2B5EF4-FFF2-40B4-BE49-F238E27FC236}">
                <a16:creationId xmlns:a16="http://schemas.microsoft.com/office/drawing/2014/main" id="{8C37E52D-C4BF-B753-9136-1B43E8EE4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217" y="4821155"/>
            <a:ext cx="309756" cy="35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2A3F068-A882-8866-9A8B-E27DD71E6F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23580" y="1978905"/>
            <a:ext cx="384048" cy="384048"/>
          </a:xfrm>
          <a:prstGeom prst="rect">
            <a:avLst/>
          </a:prstGeom>
        </p:spPr>
      </p:pic>
      <p:sp>
        <p:nvSpPr>
          <p:cNvPr id="13" name="Double Brace 12">
            <a:extLst>
              <a:ext uri="{FF2B5EF4-FFF2-40B4-BE49-F238E27FC236}">
                <a16:creationId xmlns:a16="http://schemas.microsoft.com/office/drawing/2014/main" id="{88ED906D-1B78-0438-0B42-9FAC82A9C436}"/>
              </a:ext>
            </a:extLst>
          </p:cNvPr>
          <p:cNvSpPr/>
          <p:nvPr/>
        </p:nvSpPr>
        <p:spPr>
          <a:xfrm>
            <a:off x="2029061" y="4827706"/>
            <a:ext cx="374904" cy="277934"/>
          </a:xfrm>
          <a:prstGeom prst="bracePair">
            <a:avLst/>
          </a:prstGeom>
          <a:ln w="28575">
            <a:solidFill>
              <a:srgbClr val="59B4D9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REST</a:t>
            </a:r>
            <a:b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</a:br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API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64963EF-7DE5-0A09-72F9-DEEFBBE70C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59446" y="3290537"/>
            <a:ext cx="339298" cy="339298"/>
          </a:xfrm>
          <a:prstGeom prst="rect">
            <a:avLst/>
          </a:prstGeom>
        </p:spPr>
      </p:pic>
      <p:pic>
        <p:nvPicPr>
          <p:cNvPr id="15" name="Graphic 14" descr="Logic Apps">
            <a:extLst>
              <a:ext uri="{FF2B5EF4-FFF2-40B4-BE49-F238E27FC236}">
                <a16:creationId xmlns:a16="http://schemas.microsoft.com/office/drawing/2014/main" id="{C301B497-D465-F28B-6724-24BF47D3BD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03010" y="2468910"/>
            <a:ext cx="452169" cy="4575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0AC48B0-FD17-AB84-CBCF-558B247C86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2939" y="4591930"/>
            <a:ext cx="333742" cy="333742"/>
          </a:xfrm>
          <a:prstGeom prst="rect">
            <a:avLst/>
          </a:prstGeom>
        </p:spPr>
      </p:pic>
      <p:pic>
        <p:nvPicPr>
          <p:cNvPr id="17" name="menu-Endpoints.">
            <a:extLst>
              <a:ext uri="{FF2B5EF4-FFF2-40B4-BE49-F238E27FC236}">
                <a16:creationId xmlns:a16="http://schemas.microsoft.com/office/drawing/2014/main" id="{EAA69223-E37B-7377-0D8B-00C4F14010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87165" y="5109255"/>
            <a:ext cx="398810" cy="398810"/>
          </a:xfrm>
          <a:prstGeom prst="rect">
            <a:avLst/>
          </a:prstGeom>
        </p:spPr>
      </p:pic>
      <p:pic>
        <p:nvPicPr>
          <p:cNvPr id="18" name="menu-Routes">
            <a:extLst>
              <a:ext uri="{FF2B5EF4-FFF2-40B4-BE49-F238E27FC236}">
                <a16:creationId xmlns:a16="http://schemas.microsoft.com/office/drawing/2014/main" id="{C60F23CC-8D1D-910F-0FF5-2098F0E5392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15291" y="5042811"/>
            <a:ext cx="398810" cy="398810"/>
          </a:xfrm>
          <a:prstGeom prst="rect">
            <a:avLst/>
          </a:prstGeom>
        </p:spPr>
      </p:pic>
      <p:pic>
        <p:nvPicPr>
          <p:cNvPr id="19" name="Digital-Twins-Connected-Input">
            <a:extLst>
              <a:ext uri="{FF2B5EF4-FFF2-40B4-BE49-F238E27FC236}">
                <a16:creationId xmlns:a16="http://schemas.microsoft.com/office/drawing/2014/main" id="{1B0F1EE5-2D57-C561-1310-4D5DAFD85C3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13485" y="5109255"/>
            <a:ext cx="398810" cy="39881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9A3FD09-7F57-84DB-611E-AB9CAE8F6A3F}"/>
              </a:ext>
            </a:extLst>
          </p:cNvPr>
          <p:cNvGrpSpPr/>
          <p:nvPr/>
        </p:nvGrpSpPr>
        <p:grpSpPr>
          <a:xfrm>
            <a:off x="4244316" y="5563287"/>
            <a:ext cx="4322973" cy="759095"/>
            <a:chOff x="3626438" y="5487050"/>
            <a:chExt cx="4322973" cy="75909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B5E719-42E5-844D-F491-2177721DF1CB}"/>
                </a:ext>
              </a:extLst>
            </p:cNvPr>
            <p:cNvSpPr txBox="1"/>
            <p:nvPr/>
          </p:nvSpPr>
          <p:spPr>
            <a:xfrm>
              <a:off x="4713443" y="5692147"/>
              <a:ext cx="3235968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kern="1200" cap="none" spc="0" normalizeH="0" baseline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External Compute</a:t>
              </a:r>
            </a:p>
            <a:p>
              <a:r>
                <a:rPr lang="en-US" sz="12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Handles business logic and data processing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BF38DB5-E2BE-B733-9DFE-E39B2A98C254}"/>
                </a:ext>
              </a:extLst>
            </p:cNvPr>
            <p:cNvSpPr/>
            <p:nvPr/>
          </p:nvSpPr>
          <p:spPr bwMode="auto">
            <a:xfrm rot="16200000" flipV="1">
              <a:off x="4338851" y="5825393"/>
              <a:ext cx="467437" cy="281747"/>
            </a:xfrm>
            <a:custGeom>
              <a:avLst/>
              <a:gdLst>
                <a:gd name="connsiteX0" fmla="*/ 467437 w 467437"/>
                <a:gd name="connsiteY0" fmla="*/ 140874 h 281747"/>
                <a:gd name="connsiteX1" fmla="*/ 344764 w 467437"/>
                <a:gd name="connsiteY1" fmla="*/ 0 h 281747"/>
                <a:gd name="connsiteX2" fmla="*/ 344764 w 467437"/>
                <a:gd name="connsiteY2" fmla="*/ 70437 h 281747"/>
                <a:gd name="connsiteX3" fmla="*/ 245347 w 467437"/>
                <a:gd name="connsiteY3" fmla="*/ 70437 h 281747"/>
                <a:gd name="connsiteX4" fmla="*/ 222090 w 467437"/>
                <a:gd name="connsiteY4" fmla="*/ 70437 h 281747"/>
                <a:gd name="connsiteX5" fmla="*/ 122673 w 467437"/>
                <a:gd name="connsiteY5" fmla="*/ 70437 h 281747"/>
                <a:gd name="connsiteX6" fmla="*/ 122673 w 467437"/>
                <a:gd name="connsiteY6" fmla="*/ 0 h 281747"/>
                <a:gd name="connsiteX7" fmla="*/ 0 w 467437"/>
                <a:gd name="connsiteY7" fmla="*/ 140874 h 281747"/>
                <a:gd name="connsiteX8" fmla="*/ 122673 w 467437"/>
                <a:gd name="connsiteY8" fmla="*/ 281747 h 281747"/>
                <a:gd name="connsiteX9" fmla="*/ 122673 w 467437"/>
                <a:gd name="connsiteY9" fmla="*/ 211310 h 281747"/>
                <a:gd name="connsiteX10" fmla="*/ 222090 w 467437"/>
                <a:gd name="connsiteY10" fmla="*/ 211310 h 281747"/>
                <a:gd name="connsiteX11" fmla="*/ 245347 w 467437"/>
                <a:gd name="connsiteY11" fmla="*/ 211310 h 281747"/>
                <a:gd name="connsiteX12" fmla="*/ 344764 w 467437"/>
                <a:gd name="connsiteY12" fmla="*/ 211310 h 281747"/>
                <a:gd name="connsiteX13" fmla="*/ 344764 w 467437"/>
                <a:gd name="connsiteY13" fmla="*/ 281747 h 28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7437" h="281747">
                  <a:moveTo>
                    <a:pt x="467437" y="140874"/>
                  </a:moveTo>
                  <a:lnTo>
                    <a:pt x="344764" y="0"/>
                  </a:lnTo>
                  <a:lnTo>
                    <a:pt x="344764" y="70437"/>
                  </a:lnTo>
                  <a:lnTo>
                    <a:pt x="245347" y="70437"/>
                  </a:lnTo>
                  <a:lnTo>
                    <a:pt x="222090" y="70437"/>
                  </a:lnTo>
                  <a:lnTo>
                    <a:pt x="122673" y="70437"/>
                  </a:lnTo>
                  <a:lnTo>
                    <a:pt x="122673" y="0"/>
                  </a:lnTo>
                  <a:lnTo>
                    <a:pt x="0" y="140874"/>
                  </a:lnTo>
                  <a:lnTo>
                    <a:pt x="122673" y="281747"/>
                  </a:lnTo>
                  <a:lnTo>
                    <a:pt x="122673" y="211310"/>
                  </a:lnTo>
                  <a:lnTo>
                    <a:pt x="222090" y="211310"/>
                  </a:lnTo>
                  <a:lnTo>
                    <a:pt x="245347" y="211310"/>
                  </a:lnTo>
                  <a:lnTo>
                    <a:pt x="344764" y="211310"/>
                  </a:lnTo>
                  <a:lnTo>
                    <a:pt x="344764" y="281747"/>
                  </a:lnTo>
                  <a:close/>
                </a:path>
              </a:pathLst>
            </a:custGeom>
            <a:solidFill>
              <a:srgbClr val="4CB1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F4517303-BE4E-8B79-A762-E17F33824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626438" y="5487050"/>
              <a:ext cx="804175" cy="65466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74FAA76-1C51-C071-581D-CA8D78591C40}"/>
              </a:ext>
            </a:extLst>
          </p:cNvPr>
          <p:cNvSpPr txBox="1"/>
          <p:nvPr/>
        </p:nvSpPr>
        <p:spPr>
          <a:xfrm>
            <a:off x="5308495" y="816246"/>
            <a:ext cx="32359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Client Apps</a:t>
            </a:r>
          </a:p>
          <a:p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</a:rPr>
              <a:t>Manage models and the digital twins graph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9B8632C-9BD1-8CB8-5DCE-5D4181F753C4}"/>
              </a:ext>
            </a:extLst>
          </p:cNvPr>
          <p:cNvSpPr/>
          <p:nvPr/>
        </p:nvSpPr>
        <p:spPr bwMode="auto">
          <a:xfrm rot="16200000" flipV="1">
            <a:off x="4933903" y="959551"/>
            <a:ext cx="467437" cy="281747"/>
          </a:xfrm>
          <a:custGeom>
            <a:avLst/>
            <a:gdLst>
              <a:gd name="connsiteX0" fmla="*/ 467437 w 467437"/>
              <a:gd name="connsiteY0" fmla="*/ 140874 h 281747"/>
              <a:gd name="connsiteX1" fmla="*/ 344764 w 467437"/>
              <a:gd name="connsiteY1" fmla="*/ 0 h 281747"/>
              <a:gd name="connsiteX2" fmla="*/ 344764 w 467437"/>
              <a:gd name="connsiteY2" fmla="*/ 70437 h 281747"/>
              <a:gd name="connsiteX3" fmla="*/ 245347 w 467437"/>
              <a:gd name="connsiteY3" fmla="*/ 70437 h 281747"/>
              <a:gd name="connsiteX4" fmla="*/ 222090 w 467437"/>
              <a:gd name="connsiteY4" fmla="*/ 70437 h 281747"/>
              <a:gd name="connsiteX5" fmla="*/ 122673 w 467437"/>
              <a:gd name="connsiteY5" fmla="*/ 70437 h 281747"/>
              <a:gd name="connsiteX6" fmla="*/ 122673 w 467437"/>
              <a:gd name="connsiteY6" fmla="*/ 0 h 281747"/>
              <a:gd name="connsiteX7" fmla="*/ 0 w 467437"/>
              <a:gd name="connsiteY7" fmla="*/ 140874 h 281747"/>
              <a:gd name="connsiteX8" fmla="*/ 122673 w 467437"/>
              <a:gd name="connsiteY8" fmla="*/ 281747 h 281747"/>
              <a:gd name="connsiteX9" fmla="*/ 122673 w 467437"/>
              <a:gd name="connsiteY9" fmla="*/ 211310 h 281747"/>
              <a:gd name="connsiteX10" fmla="*/ 222090 w 467437"/>
              <a:gd name="connsiteY10" fmla="*/ 211310 h 281747"/>
              <a:gd name="connsiteX11" fmla="*/ 245347 w 467437"/>
              <a:gd name="connsiteY11" fmla="*/ 211310 h 281747"/>
              <a:gd name="connsiteX12" fmla="*/ 344764 w 467437"/>
              <a:gd name="connsiteY12" fmla="*/ 211310 h 281747"/>
              <a:gd name="connsiteX13" fmla="*/ 344764 w 467437"/>
              <a:gd name="connsiteY13" fmla="*/ 281747 h 28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67437" h="281747">
                <a:moveTo>
                  <a:pt x="467437" y="140874"/>
                </a:moveTo>
                <a:lnTo>
                  <a:pt x="344764" y="0"/>
                </a:lnTo>
                <a:lnTo>
                  <a:pt x="344764" y="70437"/>
                </a:lnTo>
                <a:lnTo>
                  <a:pt x="245347" y="70437"/>
                </a:lnTo>
                <a:lnTo>
                  <a:pt x="222090" y="70437"/>
                </a:lnTo>
                <a:lnTo>
                  <a:pt x="122673" y="70437"/>
                </a:lnTo>
                <a:lnTo>
                  <a:pt x="122673" y="0"/>
                </a:lnTo>
                <a:lnTo>
                  <a:pt x="0" y="140874"/>
                </a:lnTo>
                <a:lnTo>
                  <a:pt x="122673" y="281747"/>
                </a:lnTo>
                <a:lnTo>
                  <a:pt x="122673" y="211310"/>
                </a:lnTo>
                <a:lnTo>
                  <a:pt x="222090" y="211310"/>
                </a:lnTo>
                <a:lnTo>
                  <a:pt x="245347" y="211310"/>
                </a:lnTo>
                <a:lnTo>
                  <a:pt x="344764" y="211310"/>
                </a:lnTo>
                <a:lnTo>
                  <a:pt x="344764" y="281747"/>
                </a:lnTo>
                <a:close/>
              </a:path>
            </a:pathLst>
          </a:custGeom>
          <a:solidFill>
            <a:srgbClr val="4CB1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>
                  <a:lumMod val="95000"/>
                  <a:lumOff val="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E13A59-1855-F94F-8C7A-E8C863E434C0}"/>
              </a:ext>
            </a:extLst>
          </p:cNvPr>
          <p:cNvGrpSpPr/>
          <p:nvPr/>
        </p:nvGrpSpPr>
        <p:grpSpPr>
          <a:xfrm>
            <a:off x="4170230" y="654074"/>
            <a:ext cx="778074" cy="785967"/>
            <a:chOff x="3575178" y="485829"/>
            <a:chExt cx="778074" cy="78596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46B0933-AA52-1BBF-1CBE-5F08CFD0C41E}"/>
                </a:ext>
              </a:extLst>
            </p:cNvPr>
            <p:cNvSpPr/>
            <p:nvPr/>
          </p:nvSpPr>
          <p:spPr>
            <a:xfrm>
              <a:off x="3736914" y="776938"/>
              <a:ext cx="70040" cy="363364"/>
            </a:xfrm>
            <a:custGeom>
              <a:avLst/>
              <a:gdLst>
                <a:gd name="connsiteX0" fmla="*/ 70041 w 70040"/>
                <a:gd name="connsiteY0" fmla="*/ 363365 h 363364"/>
                <a:gd name="connsiteX1" fmla="*/ 0 w 70040"/>
                <a:gd name="connsiteY1" fmla="*/ 322928 h 363364"/>
                <a:gd name="connsiteX2" fmla="*/ 1221 w 70040"/>
                <a:gd name="connsiteY2" fmla="*/ 0 h 363364"/>
                <a:gd name="connsiteX3" fmla="*/ 70041 w 70040"/>
                <a:gd name="connsiteY3" fmla="*/ 39883 h 36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040" h="363364">
                  <a:moveTo>
                    <a:pt x="70041" y="363365"/>
                  </a:moveTo>
                  <a:lnTo>
                    <a:pt x="0" y="322928"/>
                  </a:lnTo>
                  <a:lnTo>
                    <a:pt x="1221" y="0"/>
                  </a:lnTo>
                  <a:lnTo>
                    <a:pt x="70041" y="39883"/>
                  </a:lnTo>
                  <a:close/>
                </a:path>
              </a:pathLst>
            </a:custGeom>
            <a:solidFill>
              <a:srgbClr val="0078D4"/>
            </a:solidFill>
            <a:ln w="7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C99EB02-0DDC-6738-5C93-BEC723D87ACE}"/>
                </a:ext>
              </a:extLst>
            </p:cNvPr>
            <p:cNvSpPr/>
            <p:nvPr/>
          </p:nvSpPr>
          <p:spPr>
            <a:xfrm>
              <a:off x="4180476" y="776225"/>
              <a:ext cx="70040" cy="364077"/>
            </a:xfrm>
            <a:custGeom>
              <a:avLst/>
              <a:gdLst>
                <a:gd name="connsiteX0" fmla="*/ 0 w 70040"/>
                <a:gd name="connsiteY0" fmla="*/ 364078 h 364077"/>
                <a:gd name="connsiteX1" fmla="*/ 70041 w 70040"/>
                <a:gd name="connsiteY1" fmla="*/ 323641 h 364077"/>
                <a:gd name="connsiteX2" fmla="*/ 70041 w 70040"/>
                <a:gd name="connsiteY2" fmla="*/ 0 h 364077"/>
                <a:gd name="connsiteX3" fmla="*/ 0 w 70040"/>
                <a:gd name="connsiteY3" fmla="*/ 40596 h 364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040" h="364077">
                  <a:moveTo>
                    <a:pt x="0" y="364078"/>
                  </a:moveTo>
                  <a:lnTo>
                    <a:pt x="70041" y="323641"/>
                  </a:lnTo>
                  <a:lnTo>
                    <a:pt x="70041" y="0"/>
                  </a:lnTo>
                  <a:lnTo>
                    <a:pt x="0" y="40596"/>
                  </a:lnTo>
                  <a:close/>
                </a:path>
              </a:pathLst>
            </a:custGeom>
            <a:solidFill>
              <a:srgbClr val="0062AD"/>
            </a:solidFill>
            <a:ln w="7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grpSp>
          <p:nvGrpSpPr>
            <p:cNvPr id="29" name="Graphic 82">
              <a:extLst>
                <a:ext uri="{FF2B5EF4-FFF2-40B4-BE49-F238E27FC236}">
                  <a16:creationId xmlns:a16="http://schemas.microsoft.com/office/drawing/2014/main" id="{E84B701E-9833-C939-1AAE-CC7A999E680C}"/>
                </a:ext>
              </a:extLst>
            </p:cNvPr>
            <p:cNvGrpSpPr/>
            <p:nvPr/>
          </p:nvGrpSpPr>
          <p:grpSpPr>
            <a:xfrm>
              <a:off x="3806955" y="709301"/>
              <a:ext cx="373520" cy="350128"/>
              <a:chOff x="6238510" y="-2129342"/>
              <a:chExt cx="373520" cy="350128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5AC386E-7E66-7CD4-6170-75462863A3B9}"/>
                  </a:ext>
                </a:extLst>
              </p:cNvPr>
              <p:cNvSpPr/>
              <p:nvPr/>
            </p:nvSpPr>
            <p:spPr>
              <a:xfrm>
                <a:off x="6238510" y="-2129342"/>
                <a:ext cx="186760" cy="350128"/>
              </a:xfrm>
              <a:custGeom>
                <a:avLst/>
                <a:gdLst>
                  <a:gd name="connsiteX0" fmla="*/ 0 w 186760"/>
                  <a:gd name="connsiteY0" fmla="*/ 107830 h 350128"/>
                  <a:gd name="connsiteX1" fmla="*/ 186760 w 186760"/>
                  <a:gd name="connsiteY1" fmla="*/ 0 h 350128"/>
                  <a:gd name="connsiteX2" fmla="*/ 186760 w 186760"/>
                  <a:gd name="connsiteY2" fmla="*/ 242299 h 350128"/>
                  <a:gd name="connsiteX3" fmla="*/ 0 w 186760"/>
                  <a:gd name="connsiteY3" fmla="*/ 350129 h 35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760" h="350128">
                    <a:moveTo>
                      <a:pt x="0" y="107830"/>
                    </a:moveTo>
                    <a:lnTo>
                      <a:pt x="186760" y="0"/>
                    </a:lnTo>
                    <a:lnTo>
                      <a:pt x="186760" y="242299"/>
                    </a:lnTo>
                    <a:lnTo>
                      <a:pt x="0" y="350129"/>
                    </a:lnTo>
                    <a:close/>
                  </a:path>
                </a:pathLst>
              </a:custGeom>
              <a:solidFill>
                <a:srgbClr val="50E5FF"/>
              </a:solidFill>
              <a:ln w="7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BE72116-B613-8D19-DAF9-EE084B96145F}"/>
                  </a:ext>
                </a:extLst>
              </p:cNvPr>
              <p:cNvSpPr/>
              <p:nvPr/>
            </p:nvSpPr>
            <p:spPr>
              <a:xfrm>
                <a:off x="6425270" y="-2129342"/>
                <a:ext cx="186760" cy="350128"/>
              </a:xfrm>
              <a:custGeom>
                <a:avLst/>
                <a:gdLst>
                  <a:gd name="connsiteX0" fmla="*/ 186760 w 186760"/>
                  <a:gd name="connsiteY0" fmla="*/ 107830 h 350128"/>
                  <a:gd name="connsiteX1" fmla="*/ 0 w 186760"/>
                  <a:gd name="connsiteY1" fmla="*/ 0 h 350128"/>
                  <a:gd name="connsiteX2" fmla="*/ 0 w 186760"/>
                  <a:gd name="connsiteY2" fmla="*/ 242299 h 350128"/>
                  <a:gd name="connsiteX3" fmla="*/ 186760 w 186760"/>
                  <a:gd name="connsiteY3" fmla="*/ 350129 h 35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760" h="350128">
                    <a:moveTo>
                      <a:pt x="186760" y="107830"/>
                    </a:moveTo>
                    <a:lnTo>
                      <a:pt x="0" y="0"/>
                    </a:lnTo>
                    <a:lnTo>
                      <a:pt x="0" y="242299"/>
                    </a:lnTo>
                    <a:lnTo>
                      <a:pt x="186760" y="350129"/>
                    </a:lnTo>
                    <a:close/>
                  </a:path>
                </a:pathLst>
              </a:custGeom>
              <a:solidFill>
                <a:srgbClr val="66F1FF"/>
              </a:solidFill>
              <a:ln w="7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087D9C8-7D65-1E9A-7B93-531D1DFC0704}"/>
                </a:ext>
              </a:extLst>
            </p:cNvPr>
            <p:cNvSpPr/>
            <p:nvPr/>
          </p:nvSpPr>
          <p:spPr>
            <a:xfrm>
              <a:off x="3738135" y="628126"/>
              <a:ext cx="512381" cy="189005"/>
            </a:xfrm>
            <a:custGeom>
              <a:avLst/>
              <a:gdLst>
                <a:gd name="connsiteX0" fmla="*/ 0 w 512381"/>
                <a:gd name="connsiteY0" fmla="*/ 148812 h 189005"/>
                <a:gd name="connsiteX1" fmla="*/ 255565 w 512381"/>
                <a:gd name="connsiteY1" fmla="*/ 0 h 189005"/>
                <a:gd name="connsiteX2" fmla="*/ 512381 w 512381"/>
                <a:gd name="connsiteY2" fmla="*/ 148099 h 189005"/>
                <a:gd name="connsiteX3" fmla="*/ 442341 w 512381"/>
                <a:gd name="connsiteY3" fmla="*/ 189006 h 189005"/>
                <a:gd name="connsiteX4" fmla="*/ 255580 w 512381"/>
                <a:gd name="connsiteY4" fmla="*/ 81176 h 189005"/>
                <a:gd name="connsiteX5" fmla="*/ 68820 w 512381"/>
                <a:gd name="connsiteY5" fmla="*/ 189006 h 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2381" h="189005">
                  <a:moveTo>
                    <a:pt x="0" y="148812"/>
                  </a:moveTo>
                  <a:lnTo>
                    <a:pt x="255565" y="0"/>
                  </a:lnTo>
                  <a:lnTo>
                    <a:pt x="512381" y="148099"/>
                  </a:lnTo>
                  <a:lnTo>
                    <a:pt x="442341" y="189006"/>
                  </a:lnTo>
                  <a:lnTo>
                    <a:pt x="255580" y="81176"/>
                  </a:lnTo>
                  <a:lnTo>
                    <a:pt x="68820" y="189006"/>
                  </a:lnTo>
                  <a:close/>
                </a:path>
              </a:pathLst>
            </a:custGeom>
            <a:solidFill>
              <a:srgbClr val="2F9FF4"/>
            </a:solidFill>
            <a:ln w="7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4DD38D-B888-81A1-ADA4-D73B6EB84EB5}"/>
                </a:ext>
              </a:extLst>
            </p:cNvPr>
            <p:cNvSpPr/>
            <p:nvPr/>
          </p:nvSpPr>
          <p:spPr>
            <a:xfrm>
              <a:off x="3806955" y="951600"/>
              <a:ext cx="373520" cy="215659"/>
            </a:xfrm>
            <a:custGeom>
              <a:avLst/>
              <a:gdLst>
                <a:gd name="connsiteX0" fmla="*/ 0 w 373520"/>
                <a:gd name="connsiteY0" fmla="*/ 107830 h 215659"/>
                <a:gd name="connsiteX1" fmla="*/ 186760 w 373520"/>
                <a:gd name="connsiteY1" fmla="*/ 215660 h 215659"/>
                <a:gd name="connsiteX2" fmla="*/ 373521 w 373520"/>
                <a:gd name="connsiteY2" fmla="*/ 107830 h 215659"/>
                <a:gd name="connsiteX3" fmla="*/ 186760 w 373520"/>
                <a:gd name="connsiteY3" fmla="*/ 0 h 2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520" h="215659">
                  <a:moveTo>
                    <a:pt x="0" y="107830"/>
                  </a:moveTo>
                  <a:lnTo>
                    <a:pt x="186760" y="215660"/>
                  </a:lnTo>
                  <a:lnTo>
                    <a:pt x="373521" y="107830"/>
                  </a:lnTo>
                  <a:lnTo>
                    <a:pt x="186760" y="0"/>
                  </a:lnTo>
                  <a:close/>
                </a:path>
              </a:pathLst>
            </a:custGeom>
            <a:solidFill>
              <a:srgbClr val="ABF2FC"/>
            </a:solidFill>
            <a:ln w="7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grpSp>
          <p:nvGrpSpPr>
            <p:cNvPr id="32" name="Graphic 82">
              <a:extLst>
                <a:ext uri="{FF2B5EF4-FFF2-40B4-BE49-F238E27FC236}">
                  <a16:creationId xmlns:a16="http://schemas.microsoft.com/office/drawing/2014/main" id="{A2B4DAC5-39A4-1452-EF8D-04B74496BC95}"/>
                </a:ext>
              </a:extLst>
            </p:cNvPr>
            <p:cNvGrpSpPr/>
            <p:nvPr/>
          </p:nvGrpSpPr>
          <p:grpSpPr>
            <a:xfrm>
              <a:off x="3877724" y="817131"/>
              <a:ext cx="231588" cy="296107"/>
              <a:chOff x="6309279" y="-2021512"/>
              <a:chExt cx="231588" cy="296107"/>
            </a:xfrm>
          </p:grpSpPr>
          <p:grpSp>
            <p:nvGrpSpPr>
              <p:cNvPr id="81" name="Graphic 82">
                <a:extLst>
                  <a:ext uri="{FF2B5EF4-FFF2-40B4-BE49-F238E27FC236}">
                    <a16:creationId xmlns:a16="http://schemas.microsoft.com/office/drawing/2014/main" id="{D4E8D3D4-EF72-3E59-EB81-73AC04F58C47}"/>
                  </a:ext>
                </a:extLst>
              </p:cNvPr>
              <p:cNvGrpSpPr/>
              <p:nvPr/>
            </p:nvGrpSpPr>
            <p:grpSpPr>
              <a:xfrm>
                <a:off x="6309279" y="-2021512"/>
                <a:ext cx="231588" cy="267640"/>
                <a:chOff x="6309279" y="-2021512"/>
                <a:chExt cx="231588" cy="267640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C64BDE29-8ED9-2CD4-F62C-3BDC4D00F9A1}"/>
                    </a:ext>
                  </a:extLst>
                </p:cNvPr>
                <p:cNvSpPr/>
                <p:nvPr/>
              </p:nvSpPr>
              <p:spPr>
                <a:xfrm>
                  <a:off x="6309279" y="-2021512"/>
                  <a:ext cx="231588" cy="133937"/>
                </a:xfrm>
                <a:custGeom>
                  <a:avLst/>
                  <a:gdLst>
                    <a:gd name="connsiteX0" fmla="*/ 0 w 231588"/>
                    <a:gd name="connsiteY0" fmla="*/ 67083 h 133937"/>
                    <a:gd name="connsiteX1" fmla="*/ 116060 w 231588"/>
                    <a:gd name="connsiteY1" fmla="*/ 0 h 133937"/>
                    <a:gd name="connsiteX2" fmla="*/ 231588 w 231588"/>
                    <a:gd name="connsiteY2" fmla="*/ 67083 h 133937"/>
                    <a:gd name="connsiteX3" fmla="*/ 115794 w 231588"/>
                    <a:gd name="connsiteY3" fmla="*/ 133938 h 133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1588" h="133937">
                      <a:moveTo>
                        <a:pt x="0" y="67083"/>
                      </a:moveTo>
                      <a:lnTo>
                        <a:pt x="116060" y="0"/>
                      </a:lnTo>
                      <a:lnTo>
                        <a:pt x="231588" y="67083"/>
                      </a:lnTo>
                      <a:lnTo>
                        <a:pt x="115794" y="133938"/>
                      </a:lnTo>
                      <a:close/>
                    </a:path>
                  </a:pathLst>
                </a:custGeom>
                <a:solidFill>
                  <a:srgbClr val="2F9FF4"/>
                </a:solidFill>
                <a:ln w="7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8E394051-76B1-F8F4-65EA-A961DDDA4D55}"/>
                    </a:ext>
                  </a:extLst>
                </p:cNvPr>
                <p:cNvSpPr/>
                <p:nvPr/>
              </p:nvSpPr>
              <p:spPr>
                <a:xfrm>
                  <a:off x="6309279" y="-1954429"/>
                  <a:ext cx="115794" cy="200557"/>
                </a:xfrm>
                <a:custGeom>
                  <a:avLst/>
                  <a:gdLst>
                    <a:gd name="connsiteX0" fmla="*/ 0 w 115794"/>
                    <a:gd name="connsiteY0" fmla="*/ 0 h 200557"/>
                    <a:gd name="connsiteX1" fmla="*/ 0 w 115794"/>
                    <a:gd name="connsiteY1" fmla="*/ 133710 h 200557"/>
                    <a:gd name="connsiteX2" fmla="*/ 115794 w 115794"/>
                    <a:gd name="connsiteY2" fmla="*/ 200558 h 200557"/>
                    <a:gd name="connsiteX3" fmla="*/ 115794 w 115794"/>
                    <a:gd name="connsiteY3" fmla="*/ 66855 h 20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94" h="200557">
                      <a:moveTo>
                        <a:pt x="0" y="0"/>
                      </a:moveTo>
                      <a:lnTo>
                        <a:pt x="0" y="133710"/>
                      </a:lnTo>
                      <a:lnTo>
                        <a:pt x="115794" y="200558"/>
                      </a:lnTo>
                      <a:lnTo>
                        <a:pt x="115794" y="66855"/>
                      </a:lnTo>
                      <a:close/>
                    </a:path>
                  </a:pathLst>
                </a:custGeom>
                <a:solidFill>
                  <a:srgbClr val="237EC1"/>
                </a:solidFill>
                <a:ln w="7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0EFF68E8-988C-2C86-91AA-878CDDBFE650}"/>
                    </a:ext>
                  </a:extLst>
                </p:cNvPr>
                <p:cNvSpPr/>
                <p:nvPr/>
              </p:nvSpPr>
              <p:spPr>
                <a:xfrm>
                  <a:off x="6425073" y="-1954429"/>
                  <a:ext cx="115794" cy="200557"/>
                </a:xfrm>
                <a:custGeom>
                  <a:avLst/>
                  <a:gdLst>
                    <a:gd name="connsiteX0" fmla="*/ 0 w 115794"/>
                    <a:gd name="connsiteY0" fmla="*/ 200558 h 200557"/>
                    <a:gd name="connsiteX1" fmla="*/ 115794 w 115794"/>
                    <a:gd name="connsiteY1" fmla="*/ 133710 h 200557"/>
                    <a:gd name="connsiteX2" fmla="*/ 115794 w 115794"/>
                    <a:gd name="connsiteY2" fmla="*/ 0 h 200557"/>
                    <a:gd name="connsiteX3" fmla="*/ 0 w 115794"/>
                    <a:gd name="connsiteY3" fmla="*/ 66855 h 200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794" h="200557">
                      <a:moveTo>
                        <a:pt x="0" y="200558"/>
                      </a:moveTo>
                      <a:lnTo>
                        <a:pt x="115794" y="133710"/>
                      </a:lnTo>
                      <a:lnTo>
                        <a:pt x="115794" y="0"/>
                      </a:lnTo>
                      <a:lnTo>
                        <a:pt x="0" y="66855"/>
                      </a:lnTo>
                      <a:close/>
                    </a:path>
                  </a:pathLst>
                </a:custGeom>
                <a:solidFill>
                  <a:srgbClr val="156AB3"/>
                </a:solidFill>
                <a:ln w="7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grpSp>
            <p:nvGrpSpPr>
              <p:cNvPr id="82" name="Graphic 82">
                <a:extLst>
                  <a:ext uri="{FF2B5EF4-FFF2-40B4-BE49-F238E27FC236}">
                    <a16:creationId xmlns:a16="http://schemas.microsoft.com/office/drawing/2014/main" id="{A3C6FF0E-2137-6DD8-CC7F-C8B07D4991C2}"/>
                  </a:ext>
                </a:extLst>
              </p:cNvPr>
              <p:cNvGrpSpPr/>
              <p:nvPr/>
            </p:nvGrpSpPr>
            <p:grpSpPr>
              <a:xfrm>
                <a:off x="6354221" y="-1971063"/>
                <a:ext cx="141295" cy="245658"/>
                <a:chOff x="6354221" y="-1971063"/>
                <a:chExt cx="141295" cy="245658"/>
              </a:xfrm>
            </p:grpSpPr>
            <p:grpSp>
              <p:nvGrpSpPr>
                <p:cNvPr id="83" name="Graphic 82">
                  <a:extLst>
                    <a:ext uri="{FF2B5EF4-FFF2-40B4-BE49-F238E27FC236}">
                      <a16:creationId xmlns:a16="http://schemas.microsoft.com/office/drawing/2014/main" id="{CA831407-1D97-B925-2B48-4A1F13F4444B}"/>
                    </a:ext>
                  </a:extLst>
                </p:cNvPr>
                <p:cNvGrpSpPr/>
                <p:nvPr/>
              </p:nvGrpSpPr>
              <p:grpSpPr>
                <a:xfrm>
                  <a:off x="6354221" y="-1888704"/>
                  <a:ext cx="141295" cy="163299"/>
                  <a:chOff x="6354221" y="-1888704"/>
                  <a:chExt cx="141295" cy="163299"/>
                </a:xfrm>
              </p:grpSpPr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AF281BE4-D68D-0A23-514F-DC6D849EDD67}"/>
                      </a:ext>
                    </a:extLst>
                  </p:cNvPr>
                  <p:cNvSpPr/>
                  <p:nvPr/>
                </p:nvSpPr>
                <p:spPr>
                  <a:xfrm>
                    <a:off x="6354221" y="-1888704"/>
                    <a:ext cx="141295" cy="81721"/>
                  </a:xfrm>
                  <a:custGeom>
                    <a:avLst/>
                    <a:gdLst>
                      <a:gd name="connsiteX0" fmla="*/ 0 w 141295"/>
                      <a:gd name="connsiteY0" fmla="*/ 40929 h 81721"/>
                      <a:gd name="connsiteX1" fmla="*/ 70815 w 141295"/>
                      <a:gd name="connsiteY1" fmla="*/ 0 h 81721"/>
                      <a:gd name="connsiteX2" fmla="*/ 141295 w 141295"/>
                      <a:gd name="connsiteY2" fmla="*/ 40929 h 81721"/>
                      <a:gd name="connsiteX3" fmla="*/ 70648 w 141295"/>
                      <a:gd name="connsiteY3" fmla="*/ 81722 h 81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1295" h="81721">
                        <a:moveTo>
                          <a:pt x="0" y="40929"/>
                        </a:moveTo>
                        <a:lnTo>
                          <a:pt x="70815" y="0"/>
                        </a:lnTo>
                        <a:lnTo>
                          <a:pt x="141295" y="40929"/>
                        </a:lnTo>
                        <a:lnTo>
                          <a:pt x="70648" y="81722"/>
                        </a:lnTo>
                        <a:close/>
                      </a:path>
                    </a:pathLst>
                  </a:custGeom>
                  <a:solidFill>
                    <a:srgbClr val="2F9FF4"/>
                  </a:solidFill>
                  <a:ln w="7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A992DF53-1FBB-8912-D403-7EDB92E47297}"/>
                      </a:ext>
                    </a:extLst>
                  </p:cNvPr>
                  <p:cNvSpPr/>
                  <p:nvPr/>
                </p:nvSpPr>
                <p:spPr>
                  <a:xfrm>
                    <a:off x="6354221" y="-1847775"/>
                    <a:ext cx="70647" cy="122370"/>
                  </a:xfrm>
                  <a:custGeom>
                    <a:avLst/>
                    <a:gdLst>
                      <a:gd name="connsiteX0" fmla="*/ 0 w 70647"/>
                      <a:gd name="connsiteY0" fmla="*/ 0 h 122370"/>
                      <a:gd name="connsiteX1" fmla="*/ 0 w 70647"/>
                      <a:gd name="connsiteY1" fmla="*/ 81578 h 122370"/>
                      <a:gd name="connsiteX2" fmla="*/ 70648 w 70647"/>
                      <a:gd name="connsiteY2" fmla="*/ 122371 h 122370"/>
                      <a:gd name="connsiteX3" fmla="*/ 70648 w 70647"/>
                      <a:gd name="connsiteY3" fmla="*/ 40793 h 122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647" h="122370">
                        <a:moveTo>
                          <a:pt x="0" y="0"/>
                        </a:moveTo>
                        <a:lnTo>
                          <a:pt x="0" y="81578"/>
                        </a:lnTo>
                        <a:lnTo>
                          <a:pt x="70648" y="122371"/>
                        </a:lnTo>
                        <a:lnTo>
                          <a:pt x="70648" y="40793"/>
                        </a:lnTo>
                        <a:close/>
                      </a:path>
                    </a:pathLst>
                  </a:custGeom>
                  <a:solidFill>
                    <a:srgbClr val="1E9FE0"/>
                  </a:solidFill>
                  <a:ln w="7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  <p:sp>
                <p:nvSpPr>
                  <p:cNvPr id="90" name="Freeform: Shape 89">
                    <a:extLst>
                      <a:ext uri="{FF2B5EF4-FFF2-40B4-BE49-F238E27FC236}">
                        <a16:creationId xmlns:a16="http://schemas.microsoft.com/office/drawing/2014/main" id="{560F9032-F8EC-D0B2-978A-5AECAAA9CCA2}"/>
                      </a:ext>
                    </a:extLst>
                  </p:cNvPr>
                  <p:cNvSpPr/>
                  <p:nvPr/>
                </p:nvSpPr>
                <p:spPr>
                  <a:xfrm>
                    <a:off x="6424868" y="-1847775"/>
                    <a:ext cx="70647" cy="122370"/>
                  </a:xfrm>
                  <a:custGeom>
                    <a:avLst/>
                    <a:gdLst>
                      <a:gd name="connsiteX0" fmla="*/ 0 w 70647"/>
                      <a:gd name="connsiteY0" fmla="*/ 122371 h 122370"/>
                      <a:gd name="connsiteX1" fmla="*/ 70648 w 70647"/>
                      <a:gd name="connsiteY1" fmla="*/ 81578 h 122370"/>
                      <a:gd name="connsiteX2" fmla="*/ 70648 w 70647"/>
                      <a:gd name="connsiteY2" fmla="*/ 0 h 122370"/>
                      <a:gd name="connsiteX3" fmla="*/ 0 w 70647"/>
                      <a:gd name="connsiteY3" fmla="*/ 40793 h 122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0647" h="122370">
                        <a:moveTo>
                          <a:pt x="0" y="122371"/>
                        </a:moveTo>
                        <a:lnTo>
                          <a:pt x="70648" y="81578"/>
                        </a:lnTo>
                        <a:lnTo>
                          <a:pt x="70648" y="0"/>
                        </a:lnTo>
                        <a:lnTo>
                          <a:pt x="0" y="40793"/>
                        </a:lnTo>
                        <a:close/>
                      </a:path>
                    </a:pathLst>
                  </a:custGeom>
                  <a:solidFill>
                    <a:srgbClr val="156AB3"/>
                  </a:solidFill>
                  <a:ln w="7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10A7C6A-F2DB-8E90-8B39-E107812424B4}"/>
                    </a:ext>
                  </a:extLst>
                </p:cNvPr>
                <p:cNvSpPr/>
                <p:nvPr/>
              </p:nvSpPr>
              <p:spPr>
                <a:xfrm>
                  <a:off x="6354221" y="-1971063"/>
                  <a:ext cx="141295" cy="81721"/>
                </a:xfrm>
                <a:custGeom>
                  <a:avLst/>
                  <a:gdLst>
                    <a:gd name="connsiteX0" fmla="*/ 0 w 141295"/>
                    <a:gd name="connsiteY0" fmla="*/ 40929 h 81721"/>
                    <a:gd name="connsiteX1" fmla="*/ 70815 w 141295"/>
                    <a:gd name="connsiteY1" fmla="*/ 0 h 81721"/>
                    <a:gd name="connsiteX2" fmla="*/ 141295 w 141295"/>
                    <a:gd name="connsiteY2" fmla="*/ 40929 h 81721"/>
                    <a:gd name="connsiteX3" fmla="*/ 70648 w 141295"/>
                    <a:gd name="connsiteY3" fmla="*/ 81722 h 81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295" h="81721">
                      <a:moveTo>
                        <a:pt x="0" y="40929"/>
                      </a:moveTo>
                      <a:lnTo>
                        <a:pt x="70815" y="0"/>
                      </a:lnTo>
                      <a:lnTo>
                        <a:pt x="141295" y="40929"/>
                      </a:lnTo>
                      <a:lnTo>
                        <a:pt x="70648" y="81722"/>
                      </a:lnTo>
                      <a:close/>
                    </a:path>
                  </a:pathLst>
                </a:custGeom>
                <a:solidFill>
                  <a:srgbClr val="43CAFB"/>
                </a:solidFill>
                <a:ln w="7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6FE1DAE1-0A0A-4776-2FFA-7E1751B8E24E}"/>
                    </a:ext>
                  </a:extLst>
                </p:cNvPr>
                <p:cNvSpPr/>
                <p:nvPr/>
              </p:nvSpPr>
              <p:spPr>
                <a:xfrm>
                  <a:off x="6354221" y="-1930134"/>
                  <a:ext cx="70647" cy="122362"/>
                </a:xfrm>
                <a:custGeom>
                  <a:avLst/>
                  <a:gdLst>
                    <a:gd name="connsiteX0" fmla="*/ 0 w 70647"/>
                    <a:gd name="connsiteY0" fmla="*/ 0 h 122362"/>
                    <a:gd name="connsiteX1" fmla="*/ 0 w 70647"/>
                    <a:gd name="connsiteY1" fmla="*/ 81578 h 122362"/>
                    <a:gd name="connsiteX2" fmla="*/ 70648 w 70647"/>
                    <a:gd name="connsiteY2" fmla="*/ 122363 h 122362"/>
                    <a:gd name="connsiteX3" fmla="*/ 70648 w 70647"/>
                    <a:gd name="connsiteY3" fmla="*/ 40793 h 122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647" h="122362">
                      <a:moveTo>
                        <a:pt x="0" y="0"/>
                      </a:moveTo>
                      <a:lnTo>
                        <a:pt x="0" y="81578"/>
                      </a:lnTo>
                      <a:lnTo>
                        <a:pt x="70648" y="122363"/>
                      </a:lnTo>
                      <a:lnTo>
                        <a:pt x="70648" y="40793"/>
                      </a:lnTo>
                      <a:close/>
                    </a:path>
                  </a:pathLst>
                </a:custGeom>
                <a:solidFill>
                  <a:srgbClr val="3AB2E0"/>
                </a:solidFill>
                <a:ln w="7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E9A3A597-4AA6-4AB7-3B99-D2DC1D72C7A1}"/>
                    </a:ext>
                  </a:extLst>
                </p:cNvPr>
                <p:cNvSpPr/>
                <p:nvPr/>
              </p:nvSpPr>
              <p:spPr>
                <a:xfrm>
                  <a:off x="6424868" y="-1930134"/>
                  <a:ext cx="70647" cy="122362"/>
                </a:xfrm>
                <a:custGeom>
                  <a:avLst/>
                  <a:gdLst>
                    <a:gd name="connsiteX0" fmla="*/ 0 w 70647"/>
                    <a:gd name="connsiteY0" fmla="*/ 122363 h 122362"/>
                    <a:gd name="connsiteX1" fmla="*/ 70648 w 70647"/>
                    <a:gd name="connsiteY1" fmla="*/ 81578 h 122362"/>
                    <a:gd name="connsiteX2" fmla="*/ 70648 w 70647"/>
                    <a:gd name="connsiteY2" fmla="*/ 0 h 122362"/>
                    <a:gd name="connsiteX3" fmla="*/ 0 w 70647"/>
                    <a:gd name="connsiteY3" fmla="*/ 40793 h 122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647" h="122362">
                      <a:moveTo>
                        <a:pt x="0" y="122363"/>
                      </a:moveTo>
                      <a:lnTo>
                        <a:pt x="70648" y="81578"/>
                      </a:lnTo>
                      <a:lnTo>
                        <a:pt x="70648" y="0"/>
                      </a:lnTo>
                      <a:lnTo>
                        <a:pt x="0" y="40793"/>
                      </a:lnTo>
                      <a:close/>
                    </a:path>
                  </a:pathLst>
                </a:custGeom>
                <a:solidFill>
                  <a:srgbClr val="2B97CE"/>
                </a:solidFill>
                <a:ln w="7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36BCA693-D5D5-59AC-D6A6-BB813A28E600}"/>
                    </a:ext>
                  </a:extLst>
                </p:cNvPr>
                <p:cNvSpPr/>
                <p:nvPr/>
              </p:nvSpPr>
              <p:spPr>
                <a:xfrm>
                  <a:off x="6354221" y="-1888704"/>
                  <a:ext cx="141295" cy="81721"/>
                </a:xfrm>
                <a:custGeom>
                  <a:avLst/>
                  <a:gdLst>
                    <a:gd name="connsiteX0" fmla="*/ 0 w 141295"/>
                    <a:gd name="connsiteY0" fmla="*/ 40929 h 81721"/>
                    <a:gd name="connsiteX1" fmla="*/ 70815 w 141295"/>
                    <a:gd name="connsiteY1" fmla="*/ 0 h 81721"/>
                    <a:gd name="connsiteX2" fmla="*/ 141295 w 141295"/>
                    <a:gd name="connsiteY2" fmla="*/ 40929 h 81721"/>
                    <a:gd name="connsiteX3" fmla="*/ 70648 w 141295"/>
                    <a:gd name="connsiteY3" fmla="*/ 81722 h 81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1295" h="81721">
                      <a:moveTo>
                        <a:pt x="0" y="40929"/>
                      </a:moveTo>
                      <a:lnTo>
                        <a:pt x="70815" y="0"/>
                      </a:lnTo>
                      <a:lnTo>
                        <a:pt x="141295" y="40929"/>
                      </a:lnTo>
                      <a:lnTo>
                        <a:pt x="70648" y="81722"/>
                      </a:lnTo>
                      <a:close/>
                    </a:path>
                  </a:pathLst>
                </a:custGeom>
                <a:solidFill>
                  <a:srgbClr val="43CAFB"/>
                </a:solidFill>
                <a:ln w="7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E1CA3DA-9218-148A-A02B-9670C3BA4BAB}"/>
                </a:ext>
              </a:extLst>
            </p:cNvPr>
            <p:cNvSpPr/>
            <p:nvPr/>
          </p:nvSpPr>
          <p:spPr>
            <a:xfrm>
              <a:off x="3759912" y="1032563"/>
              <a:ext cx="233803" cy="215705"/>
            </a:xfrm>
            <a:custGeom>
              <a:avLst/>
              <a:gdLst>
                <a:gd name="connsiteX0" fmla="*/ 233561 w 233803"/>
                <a:gd name="connsiteY0" fmla="*/ 215705 h 215705"/>
                <a:gd name="connsiteX1" fmla="*/ 523 w 233803"/>
                <a:gd name="connsiteY1" fmla="*/ 80675 h 215705"/>
                <a:gd name="connsiteX2" fmla="*/ 0 w 233803"/>
                <a:gd name="connsiteY2" fmla="*/ 0 h 215705"/>
                <a:gd name="connsiteX3" fmla="*/ 233803 w 233803"/>
                <a:gd name="connsiteY3" fmla="*/ 134696 h 21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803" h="215705">
                  <a:moveTo>
                    <a:pt x="233561" y="215705"/>
                  </a:moveTo>
                  <a:lnTo>
                    <a:pt x="523" y="80675"/>
                  </a:lnTo>
                  <a:lnTo>
                    <a:pt x="0" y="0"/>
                  </a:lnTo>
                  <a:lnTo>
                    <a:pt x="233803" y="134696"/>
                  </a:lnTo>
                  <a:close/>
                </a:path>
              </a:pathLst>
            </a:custGeom>
            <a:solidFill>
              <a:srgbClr val="0078D4"/>
            </a:solidFill>
            <a:ln w="7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6E0EA52-A93A-A8BA-FAE4-AEA643B0D72B}"/>
                </a:ext>
              </a:extLst>
            </p:cNvPr>
            <p:cNvSpPr/>
            <p:nvPr/>
          </p:nvSpPr>
          <p:spPr>
            <a:xfrm>
              <a:off x="3993472" y="1032563"/>
              <a:ext cx="233780" cy="215705"/>
            </a:xfrm>
            <a:custGeom>
              <a:avLst/>
              <a:gdLst>
                <a:gd name="connsiteX0" fmla="*/ 243 w 233780"/>
                <a:gd name="connsiteY0" fmla="*/ 134696 h 215705"/>
                <a:gd name="connsiteX1" fmla="*/ 0 w 233780"/>
                <a:gd name="connsiteY1" fmla="*/ 215705 h 215705"/>
                <a:gd name="connsiteX2" fmla="*/ 233780 w 233780"/>
                <a:gd name="connsiteY2" fmla="*/ 80827 h 215705"/>
                <a:gd name="connsiteX3" fmla="*/ 233538 w 233780"/>
                <a:gd name="connsiteY3" fmla="*/ 0 h 21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780" h="215705">
                  <a:moveTo>
                    <a:pt x="243" y="134696"/>
                  </a:moveTo>
                  <a:lnTo>
                    <a:pt x="0" y="215705"/>
                  </a:lnTo>
                  <a:lnTo>
                    <a:pt x="233780" y="80827"/>
                  </a:lnTo>
                  <a:lnTo>
                    <a:pt x="233538" y="0"/>
                  </a:lnTo>
                  <a:close/>
                </a:path>
              </a:pathLst>
            </a:custGeom>
            <a:solidFill>
              <a:srgbClr val="0062AD"/>
            </a:solidFill>
            <a:ln w="7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grpSp>
          <p:nvGrpSpPr>
            <p:cNvPr id="35" name="Graphic 82">
              <a:extLst>
                <a:ext uri="{FF2B5EF4-FFF2-40B4-BE49-F238E27FC236}">
                  <a16:creationId xmlns:a16="http://schemas.microsoft.com/office/drawing/2014/main" id="{C6DE844C-8A99-A240-0868-AE45E1FF79DE}"/>
                </a:ext>
              </a:extLst>
            </p:cNvPr>
            <p:cNvGrpSpPr/>
            <p:nvPr/>
          </p:nvGrpSpPr>
          <p:grpSpPr>
            <a:xfrm>
              <a:off x="4006654" y="642802"/>
              <a:ext cx="141751" cy="163823"/>
              <a:chOff x="6518650" y="-1821728"/>
              <a:chExt cx="141751" cy="163823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09E5A8F-708A-E682-4E8B-844005CF2FA7}"/>
                  </a:ext>
                </a:extLst>
              </p:cNvPr>
              <p:cNvSpPr/>
              <p:nvPr/>
            </p:nvSpPr>
            <p:spPr>
              <a:xfrm>
                <a:off x="6518650" y="-1821728"/>
                <a:ext cx="141750" cy="81979"/>
              </a:xfrm>
              <a:custGeom>
                <a:avLst/>
                <a:gdLst>
                  <a:gd name="connsiteX0" fmla="*/ 0 w 141750"/>
                  <a:gd name="connsiteY0" fmla="*/ 41066 h 81979"/>
                  <a:gd name="connsiteX1" fmla="*/ 71042 w 141750"/>
                  <a:gd name="connsiteY1" fmla="*/ 0 h 81979"/>
                  <a:gd name="connsiteX2" fmla="*/ 141750 w 141750"/>
                  <a:gd name="connsiteY2" fmla="*/ 41066 h 81979"/>
                  <a:gd name="connsiteX3" fmla="*/ 70875 w 141750"/>
                  <a:gd name="connsiteY3" fmla="*/ 81980 h 8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750" h="81979">
                    <a:moveTo>
                      <a:pt x="0" y="41066"/>
                    </a:moveTo>
                    <a:lnTo>
                      <a:pt x="71042" y="0"/>
                    </a:lnTo>
                    <a:lnTo>
                      <a:pt x="141750" y="41066"/>
                    </a:lnTo>
                    <a:lnTo>
                      <a:pt x="70875" y="81980"/>
                    </a:lnTo>
                    <a:close/>
                  </a:path>
                </a:pathLst>
              </a:custGeom>
              <a:solidFill>
                <a:srgbClr val="50E6FF"/>
              </a:solidFill>
              <a:ln w="7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B716355-192F-9F51-EC8C-46E7D21C1A04}"/>
                  </a:ext>
                </a:extLst>
              </p:cNvPr>
              <p:cNvSpPr/>
              <p:nvPr/>
            </p:nvSpPr>
            <p:spPr>
              <a:xfrm>
                <a:off x="6518650" y="-1780662"/>
                <a:ext cx="70875" cy="122757"/>
              </a:xfrm>
              <a:custGeom>
                <a:avLst/>
                <a:gdLst>
                  <a:gd name="connsiteX0" fmla="*/ 0 w 70875"/>
                  <a:gd name="connsiteY0" fmla="*/ 0 h 122757"/>
                  <a:gd name="connsiteX1" fmla="*/ 0 w 70875"/>
                  <a:gd name="connsiteY1" fmla="*/ 81836 h 122757"/>
                  <a:gd name="connsiteX2" fmla="*/ 70875 w 70875"/>
                  <a:gd name="connsiteY2" fmla="*/ 122757 h 122757"/>
                  <a:gd name="connsiteX3" fmla="*/ 70875 w 70875"/>
                  <a:gd name="connsiteY3" fmla="*/ 40914 h 12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875" h="122757">
                    <a:moveTo>
                      <a:pt x="0" y="0"/>
                    </a:moveTo>
                    <a:lnTo>
                      <a:pt x="0" y="81836"/>
                    </a:lnTo>
                    <a:lnTo>
                      <a:pt x="70875" y="122757"/>
                    </a:lnTo>
                    <a:lnTo>
                      <a:pt x="70875" y="40914"/>
                    </a:lnTo>
                    <a:close/>
                  </a:path>
                </a:pathLst>
              </a:custGeom>
              <a:solidFill>
                <a:srgbClr val="1E9FE0"/>
              </a:solidFill>
              <a:ln w="7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7465556-CFC5-0D97-5370-E1352CA84AD8}"/>
                  </a:ext>
                </a:extLst>
              </p:cNvPr>
              <p:cNvSpPr/>
              <p:nvPr/>
            </p:nvSpPr>
            <p:spPr>
              <a:xfrm>
                <a:off x="6589526" y="-1780662"/>
                <a:ext cx="70875" cy="122757"/>
              </a:xfrm>
              <a:custGeom>
                <a:avLst/>
                <a:gdLst>
                  <a:gd name="connsiteX0" fmla="*/ 0 w 70875"/>
                  <a:gd name="connsiteY0" fmla="*/ 122757 h 122757"/>
                  <a:gd name="connsiteX1" fmla="*/ 70875 w 70875"/>
                  <a:gd name="connsiteY1" fmla="*/ 81836 h 122757"/>
                  <a:gd name="connsiteX2" fmla="*/ 70875 w 70875"/>
                  <a:gd name="connsiteY2" fmla="*/ 0 h 122757"/>
                  <a:gd name="connsiteX3" fmla="*/ 0 w 70875"/>
                  <a:gd name="connsiteY3" fmla="*/ 40914 h 12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875" h="122757">
                    <a:moveTo>
                      <a:pt x="0" y="122757"/>
                    </a:moveTo>
                    <a:lnTo>
                      <a:pt x="70875" y="81836"/>
                    </a:lnTo>
                    <a:lnTo>
                      <a:pt x="70875" y="0"/>
                    </a:lnTo>
                    <a:lnTo>
                      <a:pt x="0" y="40914"/>
                    </a:lnTo>
                    <a:close/>
                  </a:path>
                </a:pathLst>
              </a:custGeom>
              <a:solidFill>
                <a:srgbClr val="0062AD"/>
              </a:solidFill>
              <a:ln w="7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36" name="Graphic 82">
              <a:extLst>
                <a:ext uri="{FF2B5EF4-FFF2-40B4-BE49-F238E27FC236}">
                  <a16:creationId xmlns:a16="http://schemas.microsoft.com/office/drawing/2014/main" id="{041EB9CB-C651-D0C9-7EDF-06C430008BA4}"/>
                </a:ext>
              </a:extLst>
            </p:cNvPr>
            <p:cNvGrpSpPr/>
            <p:nvPr/>
          </p:nvGrpSpPr>
          <p:grpSpPr>
            <a:xfrm>
              <a:off x="4183299" y="1106136"/>
              <a:ext cx="133421" cy="154197"/>
              <a:chOff x="6478449" y="-2137534"/>
              <a:chExt cx="133421" cy="154197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42CE9A9-CEB3-40F4-658A-D60F2A36FC6F}"/>
                  </a:ext>
                </a:extLst>
              </p:cNvPr>
              <p:cNvSpPr/>
              <p:nvPr/>
            </p:nvSpPr>
            <p:spPr>
              <a:xfrm>
                <a:off x="6478449" y="-2137534"/>
                <a:ext cx="133421" cy="77163"/>
              </a:xfrm>
              <a:custGeom>
                <a:avLst/>
                <a:gdLst>
                  <a:gd name="connsiteX0" fmla="*/ 0 w 133421"/>
                  <a:gd name="connsiteY0" fmla="*/ 38654 h 77163"/>
                  <a:gd name="connsiteX1" fmla="*/ 66863 w 133421"/>
                  <a:gd name="connsiteY1" fmla="*/ 0 h 77163"/>
                  <a:gd name="connsiteX2" fmla="*/ 133422 w 133421"/>
                  <a:gd name="connsiteY2" fmla="*/ 38654 h 77163"/>
                  <a:gd name="connsiteX3" fmla="*/ 66711 w 133421"/>
                  <a:gd name="connsiteY3" fmla="*/ 77163 h 7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421" h="77163">
                    <a:moveTo>
                      <a:pt x="0" y="38654"/>
                    </a:moveTo>
                    <a:lnTo>
                      <a:pt x="66863" y="0"/>
                    </a:lnTo>
                    <a:lnTo>
                      <a:pt x="133422" y="38654"/>
                    </a:lnTo>
                    <a:lnTo>
                      <a:pt x="66711" y="77163"/>
                    </a:lnTo>
                    <a:close/>
                  </a:path>
                </a:pathLst>
              </a:custGeom>
              <a:solidFill>
                <a:srgbClr val="50E6FF"/>
              </a:solidFill>
              <a:ln w="7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7C6A823C-1600-1FD2-C443-966E42AB946E}"/>
                  </a:ext>
                </a:extLst>
              </p:cNvPr>
              <p:cNvSpPr/>
              <p:nvPr/>
            </p:nvSpPr>
            <p:spPr>
              <a:xfrm>
                <a:off x="6478449" y="-2098880"/>
                <a:ext cx="66710" cy="115543"/>
              </a:xfrm>
              <a:custGeom>
                <a:avLst/>
                <a:gdLst>
                  <a:gd name="connsiteX0" fmla="*/ 0 w 66710"/>
                  <a:gd name="connsiteY0" fmla="*/ 0 h 115543"/>
                  <a:gd name="connsiteX1" fmla="*/ 0 w 66710"/>
                  <a:gd name="connsiteY1" fmla="*/ 77027 h 115543"/>
                  <a:gd name="connsiteX2" fmla="*/ 66711 w 66710"/>
                  <a:gd name="connsiteY2" fmla="*/ 115544 h 115543"/>
                  <a:gd name="connsiteX3" fmla="*/ 66711 w 66710"/>
                  <a:gd name="connsiteY3" fmla="*/ 38510 h 11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710" h="115543">
                    <a:moveTo>
                      <a:pt x="0" y="0"/>
                    </a:moveTo>
                    <a:lnTo>
                      <a:pt x="0" y="77027"/>
                    </a:lnTo>
                    <a:lnTo>
                      <a:pt x="66711" y="115544"/>
                    </a:lnTo>
                    <a:lnTo>
                      <a:pt x="66711" y="38510"/>
                    </a:lnTo>
                    <a:close/>
                  </a:path>
                </a:pathLst>
              </a:custGeom>
              <a:solidFill>
                <a:srgbClr val="1E9FE0"/>
              </a:solidFill>
              <a:ln w="7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264BA6F-C8DA-9C9B-FA94-4743EC4EAE74}"/>
                  </a:ext>
                </a:extLst>
              </p:cNvPr>
              <p:cNvSpPr/>
              <p:nvPr/>
            </p:nvSpPr>
            <p:spPr>
              <a:xfrm>
                <a:off x="6545160" y="-2098880"/>
                <a:ext cx="66710" cy="115543"/>
              </a:xfrm>
              <a:custGeom>
                <a:avLst/>
                <a:gdLst>
                  <a:gd name="connsiteX0" fmla="*/ 0 w 66710"/>
                  <a:gd name="connsiteY0" fmla="*/ 115544 h 115543"/>
                  <a:gd name="connsiteX1" fmla="*/ 66711 w 66710"/>
                  <a:gd name="connsiteY1" fmla="*/ 77027 h 115543"/>
                  <a:gd name="connsiteX2" fmla="*/ 66711 w 66710"/>
                  <a:gd name="connsiteY2" fmla="*/ 0 h 115543"/>
                  <a:gd name="connsiteX3" fmla="*/ 0 w 66710"/>
                  <a:gd name="connsiteY3" fmla="*/ 38510 h 11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710" h="115543">
                    <a:moveTo>
                      <a:pt x="0" y="115544"/>
                    </a:moveTo>
                    <a:lnTo>
                      <a:pt x="66711" y="77027"/>
                    </a:lnTo>
                    <a:lnTo>
                      <a:pt x="66711" y="0"/>
                    </a:lnTo>
                    <a:lnTo>
                      <a:pt x="0" y="38510"/>
                    </a:lnTo>
                    <a:close/>
                  </a:path>
                </a:pathLst>
              </a:custGeom>
              <a:solidFill>
                <a:srgbClr val="0062AD"/>
              </a:solidFill>
              <a:ln w="7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37" name="Graphic 82">
              <a:extLst>
                <a:ext uri="{FF2B5EF4-FFF2-40B4-BE49-F238E27FC236}">
                  <a16:creationId xmlns:a16="http://schemas.microsoft.com/office/drawing/2014/main" id="{ED31DC5F-471F-79C1-219A-B3C4D8C8760F}"/>
                </a:ext>
              </a:extLst>
            </p:cNvPr>
            <p:cNvGrpSpPr/>
            <p:nvPr/>
          </p:nvGrpSpPr>
          <p:grpSpPr>
            <a:xfrm>
              <a:off x="3649175" y="864439"/>
              <a:ext cx="133421" cy="154197"/>
              <a:chOff x="6102979" y="-1983033"/>
              <a:chExt cx="133421" cy="154197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A259A8E-F0E6-7EC6-5339-4A28A5A4C50C}"/>
                  </a:ext>
                </a:extLst>
              </p:cNvPr>
              <p:cNvSpPr/>
              <p:nvPr/>
            </p:nvSpPr>
            <p:spPr>
              <a:xfrm>
                <a:off x="6102979" y="-1983033"/>
                <a:ext cx="133421" cy="77163"/>
              </a:xfrm>
              <a:custGeom>
                <a:avLst/>
                <a:gdLst>
                  <a:gd name="connsiteX0" fmla="*/ 0 w 133421"/>
                  <a:gd name="connsiteY0" fmla="*/ 38646 h 77163"/>
                  <a:gd name="connsiteX1" fmla="*/ 66870 w 133421"/>
                  <a:gd name="connsiteY1" fmla="*/ 0 h 77163"/>
                  <a:gd name="connsiteX2" fmla="*/ 133422 w 133421"/>
                  <a:gd name="connsiteY2" fmla="*/ 38646 h 77163"/>
                  <a:gd name="connsiteX3" fmla="*/ 66711 w 133421"/>
                  <a:gd name="connsiteY3" fmla="*/ 77163 h 7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421" h="77163">
                    <a:moveTo>
                      <a:pt x="0" y="38646"/>
                    </a:moveTo>
                    <a:lnTo>
                      <a:pt x="66870" y="0"/>
                    </a:lnTo>
                    <a:lnTo>
                      <a:pt x="133422" y="38646"/>
                    </a:lnTo>
                    <a:lnTo>
                      <a:pt x="66711" y="77163"/>
                    </a:lnTo>
                    <a:close/>
                  </a:path>
                </a:pathLst>
              </a:custGeom>
              <a:solidFill>
                <a:srgbClr val="50E6FF"/>
              </a:solidFill>
              <a:ln w="7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9565B8A-4FB9-C3A9-644D-2CF00DEE98F8}"/>
                  </a:ext>
                </a:extLst>
              </p:cNvPr>
              <p:cNvSpPr/>
              <p:nvPr/>
            </p:nvSpPr>
            <p:spPr>
              <a:xfrm>
                <a:off x="6102979" y="-1944386"/>
                <a:ext cx="66710" cy="115551"/>
              </a:xfrm>
              <a:custGeom>
                <a:avLst/>
                <a:gdLst>
                  <a:gd name="connsiteX0" fmla="*/ 0 w 66710"/>
                  <a:gd name="connsiteY0" fmla="*/ 0 h 115551"/>
                  <a:gd name="connsiteX1" fmla="*/ 0 w 66710"/>
                  <a:gd name="connsiteY1" fmla="*/ 77034 h 115551"/>
                  <a:gd name="connsiteX2" fmla="*/ 66711 w 66710"/>
                  <a:gd name="connsiteY2" fmla="*/ 115551 h 115551"/>
                  <a:gd name="connsiteX3" fmla="*/ 66711 w 66710"/>
                  <a:gd name="connsiteY3" fmla="*/ 38517 h 115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710" h="115551">
                    <a:moveTo>
                      <a:pt x="0" y="0"/>
                    </a:moveTo>
                    <a:lnTo>
                      <a:pt x="0" y="77034"/>
                    </a:lnTo>
                    <a:lnTo>
                      <a:pt x="66711" y="115551"/>
                    </a:lnTo>
                    <a:lnTo>
                      <a:pt x="66711" y="38517"/>
                    </a:lnTo>
                    <a:close/>
                  </a:path>
                </a:pathLst>
              </a:custGeom>
              <a:solidFill>
                <a:srgbClr val="1E9FE0"/>
              </a:solidFill>
              <a:ln w="7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6E118B3-2F9D-A6A3-0B86-061E9B49A450}"/>
                  </a:ext>
                </a:extLst>
              </p:cNvPr>
              <p:cNvSpPr/>
              <p:nvPr/>
            </p:nvSpPr>
            <p:spPr>
              <a:xfrm>
                <a:off x="6169690" y="-1944386"/>
                <a:ext cx="66710" cy="115551"/>
              </a:xfrm>
              <a:custGeom>
                <a:avLst/>
                <a:gdLst>
                  <a:gd name="connsiteX0" fmla="*/ 0 w 66710"/>
                  <a:gd name="connsiteY0" fmla="*/ 115551 h 115551"/>
                  <a:gd name="connsiteX1" fmla="*/ 66711 w 66710"/>
                  <a:gd name="connsiteY1" fmla="*/ 77034 h 115551"/>
                  <a:gd name="connsiteX2" fmla="*/ 66711 w 66710"/>
                  <a:gd name="connsiteY2" fmla="*/ 0 h 115551"/>
                  <a:gd name="connsiteX3" fmla="*/ 0 w 66710"/>
                  <a:gd name="connsiteY3" fmla="*/ 38517 h 115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710" h="115551">
                    <a:moveTo>
                      <a:pt x="0" y="115551"/>
                    </a:moveTo>
                    <a:lnTo>
                      <a:pt x="66711" y="77034"/>
                    </a:lnTo>
                    <a:lnTo>
                      <a:pt x="66711" y="0"/>
                    </a:lnTo>
                    <a:lnTo>
                      <a:pt x="0" y="38517"/>
                    </a:lnTo>
                    <a:close/>
                  </a:path>
                </a:pathLst>
              </a:custGeom>
              <a:solidFill>
                <a:srgbClr val="0062AD"/>
              </a:solidFill>
              <a:ln w="7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38" name="Graphic 82">
              <a:extLst>
                <a:ext uri="{FF2B5EF4-FFF2-40B4-BE49-F238E27FC236}">
                  <a16:creationId xmlns:a16="http://schemas.microsoft.com/office/drawing/2014/main" id="{E2477FEE-140C-ADA4-48DB-31619FF07C90}"/>
                </a:ext>
              </a:extLst>
            </p:cNvPr>
            <p:cNvGrpSpPr/>
            <p:nvPr/>
          </p:nvGrpSpPr>
          <p:grpSpPr>
            <a:xfrm>
              <a:off x="3604721" y="739323"/>
              <a:ext cx="133414" cy="154197"/>
              <a:chOff x="6036276" y="-2099320"/>
              <a:chExt cx="133414" cy="154197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9A1C9A2-8424-5E82-F750-8D78B60E9AA6}"/>
                  </a:ext>
                </a:extLst>
              </p:cNvPr>
              <p:cNvSpPr/>
              <p:nvPr/>
            </p:nvSpPr>
            <p:spPr>
              <a:xfrm>
                <a:off x="6036276" y="-2099320"/>
                <a:ext cx="133414" cy="77170"/>
              </a:xfrm>
              <a:custGeom>
                <a:avLst/>
                <a:gdLst>
                  <a:gd name="connsiteX0" fmla="*/ 0 w 133414"/>
                  <a:gd name="connsiteY0" fmla="*/ 38654 h 77170"/>
                  <a:gd name="connsiteX1" fmla="*/ 66863 w 133414"/>
                  <a:gd name="connsiteY1" fmla="*/ 0 h 77170"/>
                  <a:gd name="connsiteX2" fmla="*/ 133414 w 133414"/>
                  <a:gd name="connsiteY2" fmla="*/ 38654 h 77170"/>
                  <a:gd name="connsiteX3" fmla="*/ 66703 w 133414"/>
                  <a:gd name="connsiteY3" fmla="*/ 77171 h 7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414" h="77170">
                    <a:moveTo>
                      <a:pt x="0" y="38654"/>
                    </a:moveTo>
                    <a:lnTo>
                      <a:pt x="66863" y="0"/>
                    </a:lnTo>
                    <a:lnTo>
                      <a:pt x="133414" y="38654"/>
                    </a:lnTo>
                    <a:lnTo>
                      <a:pt x="66703" y="77171"/>
                    </a:lnTo>
                    <a:close/>
                  </a:path>
                </a:pathLst>
              </a:custGeom>
              <a:solidFill>
                <a:srgbClr val="50E6FF"/>
              </a:solidFill>
              <a:ln w="7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616286-465C-E390-39C1-7231B1C09D6E}"/>
                  </a:ext>
                </a:extLst>
              </p:cNvPr>
              <p:cNvSpPr/>
              <p:nvPr/>
            </p:nvSpPr>
            <p:spPr>
              <a:xfrm>
                <a:off x="6036276" y="-2060666"/>
                <a:ext cx="66703" cy="115543"/>
              </a:xfrm>
              <a:custGeom>
                <a:avLst/>
                <a:gdLst>
                  <a:gd name="connsiteX0" fmla="*/ 0 w 66703"/>
                  <a:gd name="connsiteY0" fmla="*/ 0 h 115543"/>
                  <a:gd name="connsiteX1" fmla="*/ 0 w 66703"/>
                  <a:gd name="connsiteY1" fmla="*/ 77027 h 115543"/>
                  <a:gd name="connsiteX2" fmla="*/ 66703 w 66703"/>
                  <a:gd name="connsiteY2" fmla="*/ 115544 h 115543"/>
                  <a:gd name="connsiteX3" fmla="*/ 66703 w 66703"/>
                  <a:gd name="connsiteY3" fmla="*/ 38517 h 11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703" h="115543">
                    <a:moveTo>
                      <a:pt x="0" y="0"/>
                    </a:moveTo>
                    <a:lnTo>
                      <a:pt x="0" y="77027"/>
                    </a:lnTo>
                    <a:lnTo>
                      <a:pt x="66703" y="115544"/>
                    </a:lnTo>
                    <a:lnTo>
                      <a:pt x="66703" y="38517"/>
                    </a:lnTo>
                    <a:close/>
                  </a:path>
                </a:pathLst>
              </a:custGeom>
              <a:solidFill>
                <a:srgbClr val="1E9FE0"/>
              </a:solidFill>
              <a:ln w="7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706CD2-56FF-8F51-DAA1-683725269B73}"/>
                  </a:ext>
                </a:extLst>
              </p:cNvPr>
              <p:cNvSpPr/>
              <p:nvPr/>
            </p:nvSpPr>
            <p:spPr>
              <a:xfrm>
                <a:off x="6102979" y="-2060666"/>
                <a:ext cx="66710" cy="115543"/>
              </a:xfrm>
              <a:custGeom>
                <a:avLst/>
                <a:gdLst>
                  <a:gd name="connsiteX0" fmla="*/ 0 w 66710"/>
                  <a:gd name="connsiteY0" fmla="*/ 115544 h 115543"/>
                  <a:gd name="connsiteX1" fmla="*/ 66711 w 66710"/>
                  <a:gd name="connsiteY1" fmla="*/ 77027 h 115543"/>
                  <a:gd name="connsiteX2" fmla="*/ 66711 w 66710"/>
                  <a:gd name="connsiteY2" fmla="*/ 0 h 115543"/>
                  <a:gd name="connsiteX3" fmla="*/ 0 w 66710"/>
                  <a:gd name="connsiteY3" fmla="*/ 38517 h 11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710" h="115543">
                    <a:moveTo>
                      <a:pt x="0" y="115544"/>
                    </a:moveTo>
                    <a:lnTo>
                      <a:pt x="66711" y="77027"/>
                    </a:lnTo>
                    <a:lnTo>
                      <a:pt x="66711" y="0"/>
                    </a:lnTo>
                    <a:lnTo>
                      <a:pt x="0" y="38517"/>
                    </a:lnTo>
                    <a:close/>
                  </a:path>
                </a:pathLst>
              </a:custGeom>
              <a:solidFill>
                <a:srgbClr val="0062AD"/>
              </a:solidFill>
              <a:ln w="7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39" name="Graphic 82">
              <a:extLst>
                <a:ext uri="{FF2B5EF4-FFF2-40B4-BE49-F238E27FC236}">
                  <a16:creationId xmlns:a16="http://schemas.microsoft.com/office/drawing/2014/main" id="{08C74E4D-96D0-E232-D08C-8F580F675466}"/>
                </a:ext>
              </a:extLst>
            </p:cNvPr>
            <p:cNvGrpSpPr/>
            <p:nvPr/>
          </p:nvGrpSpPr>
          <p:grpSpPr>
            <a:xfrm>
              <a:off x="3594559" y="595806"/>
              <a:ext cx="133421" cy="154197"/>
              <a:chOff x="6545069" y="-2252569"/>
              <a:chExt cx="133421" cy="154197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AA681DB-D52A-B3ED-0536-2A4625E905E7}"/>
                  </a:ext>
                </a:extLst>
              </p:cNvPr>
              <p:cNvSpPr/>
              <p:nvPr/>
            </p:nvSpPr>
            <p:spPr>
              <a:xfrm>
                <a:off x="6545069" y="-2252569"/>
                <a:ext cx="133421" cy="77170"/>
              </a:xfrm>
              <a:custGeom>
                <a:avLst/>
                <a:gdLst>
                  <a:gd name="connsiteX0" fmla="*/ 0 w 133421"/>
                  <a:gd name="connsiteY0" fmla="*/ 38654 h 77170"/>
                  <a:gd name="connsiteX1" fmla="*/ 66863 w 133421"/>
                  <a:gd name="connsiteY1" fmla="*/ 0 h 77170"/>
                  <a:gd name="connsiteX2" fmla="*/ 133422 w 133421"/>
                  <a:gd name="connsiteY2" fmla="*/ 38654 h 77170"/>
                  <a:gd name="connsiteX3" fmla="*/ 66711 w 133421"/>
                  <a:gd name="connsiteY3" fmla="*/ 77171 h 77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421" h="77170">
                    <a:moveTo>
                      <a:pt x="0" y="38654"/>
                    </a:moveTo>
                    <a:lnTo>
                      <a:pt x="66863" y="0"/>
                    </a:lnTo>
                    <a:lnTo>
                      <a:pt x="133422" y="38654"/>
                    </a:lnTo>
                    <a:lnTo>
                      <a:pt x="66711" y="77171"/>
                    </a:lnTo>
                    <a:close/>
                  </a:path>
                </a:pathLst>
              </a:custGeom>
              <a:solidFill>
                <a:srgbClr val="50E6FF"/>
              </a:solidFill>
              <a:ln w="7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19C0E89-8728-294D-D9A1-ABAF3D9F0E32}"/>
                  </a:ext>
                </a:extLst>
              </p:cNvPr>
              <p:cNvSpPr/>
              <p:nvPr/>
            </p:nvSpPr>
            <p:spPr>
              <a:xfrm>
                <a:off x="6545069" y="-2213916"/>
                <a:ext cx="66710" cy="115543"/>
              </a:xfrm>
              <a:custGeom>
                <a:avLst/>
                <a:gdLst>
                  <a:gd name="connsiteX0" fmla="*/ 0 w 66710"/>
                  <a:gd name="connsiteY0" fmla="*/ 0 h 115543"/>
                  <a:gd name="connsiteX1" fmla="*/ 0 w 66710"/>
                  <a:gd name="connsiteY1" fmla="*/ 77027 h 115543"/>
                  <a:gd name="connsiteX2" fmla="*/ 66711 w 66710"/>
                  <a:gd name="connsiteY2" fmla="*/ 115544 h 115543"/>
                  <a:gd name="connsiteX3" fmla="*/ 66711 w 66710"/>
                  <a:gd name="connsiteY3" fmla="*/ 38517 h 11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710" h="115543">
                    <a:moveTo>
                      <a:pt x="0" y="0"/>
                    </a:moveTo>
                    <a:lnTo>
                      <a:pt x="0" y="77027"/>
                    </a:lnTo>
                    <a:lnTo>
                      <a:pt x="66711" y="115544"/>
                    </a:lnTo>
                    <a:lnTo>
                      <a:pt x="66711" y="38517"/>
                    </a:lnTo>
                    <a:close/>
                  </a:path>
                </a:pathLst>
              </a:custGeom>
              <a:solidFill>
                <a:srgbClr val="1E9FE0"/>
              </a:solidFill>
              <a:ln w="7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01BF922-F7CE-6850-FAF1-ED254EB5F8C7}"/>
                  </a:ext>
                </a:extLst>
              </p:cNvPr>
              <p:cNvSpPr/>
              <p:nvPr/>
            </p:nvSpPr>
            <p:spPr>
              <a:xfrm>
                <a:off x="6611780" y="-2213916"/>
                <a:ext cx="66710" cy="115543"/>
              </a:xfrm>
              <a:custGeom>
                <a:avLst/>
                <a:gdLst>
                  <a:gd name="connsiteX0" fmla="*/ 0 w 66710"/>
                  <a:gd name="connsiteY0" fmla="*/ 115544 h 115543"/>
                  <a:gd name="connsiteX1" fmla="*/ 66711 w 66710"/>
                  <a:gd name="connsiteY1" fmla="*/ 77027 h 115543"/>
                  <a:gd name="connsiteX2" fmla="*/ 66711 w 66710"/>
                  <a:gd name="connsiteY2" fmla="*/ 0 h 115543"/>
                  <a:gd name="connsiteX3" fmla="*/ 0 w 66710"/>
                  <a:gd name="connsiteY3" fmla="*/ 38517 h 11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710" h="115543">
                    <a:moveTo>
                      <a:pt x="0" y="115544"/>
                    </a:moveTo>
                    <a:lnTo>
                      <a:pt x="66711" y="77027"/>
                    </a:lnTo>
                    <a:lnTo>
                      <a:pt x="66711" y="0"/>
                    </a:lnTo>
                    <a:lnTo>
                      <a:pt x="0" y="38517"/>
                    </a:lnTo>
                    <a:close/>
                  </a:path>
                </a:pathLst>
              </a:custGeom>
              <a:solidFill>
                <a:srgbClr val="0062AD"/>
              </a:solidFill>
              <a:ln w="7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40" name="Graphic 82">
              <a:extLst>
                <a:ext uri="{FF2B5EF4-FFF2-40B4-BE49-F238E27FC236}">
                  <a16:creationId xmlns:a16="http://schemas.microsoft.com/office/drawing/2014/main" id="{814639AF-D64A-6535-822C-7C0AB61740EE}"/>
                </a:ext>
              </a:extLst>
            </p:cNvPr>
            <p:cNvGrpSpPr/>
            <p:nvPr/>
          </p:nvGrpSpPr>
          <p:grpSpPr>
            <a:xfrm>
              <a:off x="3575178" y="921357"/>
              <a:ext cx="233454" cy="350439"/>
              <a:chOff x="5981709" y="-1986522"/>
              <a:chExt cx="233454" cy="350439"/>
            </a:xfrm>
          </p:grpSpPr>
          <p:grpSp>
            <p:nvGrpSpPr>
              <p:cNvPr id="56" name="Graphic 82">
                <a:extLst>
                  <a:ext uri="{FF2B5EF4-FFF2-40B4-BE49-F238E27FC236}">
                    <a16:creationId xmlns:a16="http://schemas.microsoft.com/office/drawing/2014/main" id="{08B6697F-7759-CC88-B7E8-8CD1F50F79FF}"/>
                  </a:ext>
                </a:extLst>
              </p:cNvPr>
              <p:cNvGrpSpPr/>
              <p:nvPr/>
            </p:nvGrpSpPr>
            <p:grpSpPr>
              <a:xfrm>
                <a:off x="5981709" y="-1986522"/>
                <a:ext cx="233454" cy="350439"/>
                <a:chOff x="5981709" y="-1986522"/>
                <a:chExt cx="233454" cy="350439"/>
              </a:xfrm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9A42586-36CE-4043-1C9C-8423EDB857EF}"/>
                    </a:ext>
                  </a:extLst>
                </p:cNvPr>
                <p:cNvSpPr/>
                <p:nvPr/>
              </p:nvSpPr>
              <p:spPr>
                <a:xfrm>
                  <a:off x="6191816" y="-1838263"/>
                  <a:ext cx="23346" cy="202181"/>
                </a:xfrm>
                <a:custGeom>
                  <a:avLst/>
                  <a:gdLst>
                    <a:gd name="connsiteX0" fmla="*/ 23324 w 23346"/>
                    <a:gd name="connsiteY0" fmla="*/ 188702 h 202181"/>
                    <a:gd name="connsiteX1" fmla="*/ 0 w 23346"/>
                    <a:gd name="connsiteY1" fmla="*/ 202181 h 202181"/>
                    <a:gd name="connsiteX2" fmla="*/ 144 w 23346"/>
                    <a:gd name="connsiteY2" fmla="*/ 13562 h 202181"/>
                    <a:gd name="connsiteX3" fmla="*/ 23347 w 23346"/>
                    <a:gd name="connsiteY3" fmla="*/ 0 h 202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346" h="202181">
                      <a:moveTo>
                        <a:pt x="23324" y="188702"/>
                      </a:moveTo>
                      <a:lnTo>
                        <a:pt x="0" y="202181"/>
                      </a:lnTo>
                      <a:lnTo>
                        <a:pt x="144" y="13562"/>
                      </a:lnTo>
                      <a:lnTo>
                        <a:pt x="23347" y="0"/>
                      </a:lnTo>
                      <a:close/>
                    </a:path>
                  </a:pathLst>
                </a:custGeom>
                <a:solidFill>
                  <a:srgbClr val="1A1A20"/>
                </a:solidFill>
                <a:ln w="7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37EE3F9D-B55D-CC32-5CB7-CFC65AC22641}"/>
                    </a:ext>
                  </a:extLst>
                </p:cNvPr>
                <p:cNvSpPr/>
                <p:nvPr/>
              </p:nvSpPr>
              <p:spPr>
                <a:xfrm>
                  <a:off x="6191816" y="-1865221"/>
                  <a:ext cx="23346" cy="40519"/>
                </a:xfrm>
                <a:custGeom>
                  <a:avLst/>
                  <a:gdLst>
                    <a:gd name="connsiteX0" fmla="*/ 23347 w 23346"/>
                    <a:gd name="connsiteY0" fmla="*/ 26957 h 40519"/>
                    <a:gd name="connsiteX1" fmla="*/ 23347 w 23346"/>
                    <a:gd name="connsiteY1" fmla="*/ 0 h 40519"/>
                    <a:gd name="connsiteX2" fmla="*/ 0 w 23346"/>
                    <a:gd name="connsiteY2" fmla="*/ 13479 h 40519"/>
                    <a:gd name="connsiteX3" fmla="*/ 144 w 23346"/>
                    <a:gd name="connsiteY3" fmla="*/ 40520 h 40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346" h="40519">
                      <a:moveTo>
                        <a:pt x="23347" y="26957"/>
                      </a:moveTo>
                      <a:lnTo>
                        <a:pt x="23347" y="0"/>
                      </a:lnTo>
                      <a:lnTo>
                        <a:pt x="0" y="13479"/>
                      </a:lnTo>
                      <a:lnTo>
                        <a:pt x="144" y="40520"/>
                      </a:lnTo>
                      <a:close/>
                    </a:path>
                  </a:pathLst>
                </a:custGeom>
                <a:solidFill>
                  <a:srgbClr val="9EA0A2"/>
                </a:solidFill>
                <a:ln w="7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2863647-B136-DE80-68EE-CB1189983B8E}"/>
                    </a:ext>
                  </a:extLst>
                </p:cNvPr>
                <p:cNvSpPr/>
                <p:nvPr/>
              </p:nvSpPr>
              <p:spPr>
                <a:xfrm>
                  <a:off x="5981709" y="-1986522"/>
                  <a:ext cx="233454" cy="134779"/>
                </a:xfrm>
                <a:custGeom>
                  <a:avLst/>
                  <a:gdLst>
                    <a:gd name="connsiteX0" fmla="*/ 233454 w 233454"/>
                    <a:gd name="connsiteY0" fmla="*/ 121301 h 134779"/>
                    <a:gd name="connsiteX1" fmla="*/ 23347 w 233454"/>
                    <a:gd name="connsiteY1" fmla="*/ 0 h 134779"/>
                    <a:gd name="connsiteX2" fmla="*/ 0 w 233454"/>
                    <a:gd name="connsiteY2" fmla="*/ 13479 h 134779"/>
                    <a:gd name="connsiteX3" fmla="*/ 210107 w 233454"/>
                    <a:gd name="connsiteY3" fmla="*/ 134780 h 13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3454" h="134779">
                      <a:moveTo>
                        <a:pt x="233454" y="121301"/>
                      </a:moveTo>
                      <a:lnTo>
                        <a:pt x="23347" y="0"/>
                      </a:lnTo>
                      <a:lnTo>
                        <a:pt x="0" y="13479"/>
                      </a:lnTo>
                      <a:lnTo>
                        <a:pt x="210107" y="134780"/>
                      </a:lnTo>
                      <a:close/>
                    </a:path>
                  </a:pathLst>
                </a:custGeom>
                <a:solidFill>
                  <a:srgbClr val="F4F5F6"/>
                </a:solidFill>
                <a:ln w="7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7E94F906-BABE-E67E-6BEA-3169D5FBACB0}"/>
                    </a:ext>
                  </a:extLst>
                </p:cNvPr>
                <p:cNvSpPr/>
                <p:nvPr/>
              </p:nvSpPr>
              <p:spPr>
                <a:xfrm>
                  <a:off x="5981709" y="-1973043"/>
                  <a:ext cx="210251" cy="148341"/>
                </a:xfrm>
                <a:custGeom>
                  <a:avLst/>
                  <a:gdLst>
                    <a:gd name="connsiteX0" fmla="*/ 210107 w 210251"/>
                    <a:gd name="connsiteY0" fmla="*/ 121301 h 148341"/>
                    <a:gd name="connsiteX1" fmla="*/ 210252 w 210251"/>
                    <a:gd name="connsiteY1" fmla="*/ 148342 h 148341"/>
                    <a:gd name="connsiteX2" fmla="*/ 0 w 210251"/>
                    <a:gd name="connsiteY2" fmla="*/ 26957 h 148341"/>
                    <a:gd name="connsiteX3" fmla="*/ 0 w 210251"/>
                    <a:gd name="connsiteY3" fmla="*/ 0 h 148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251" h="148341">
                      <a:moveTo>
                        <a:pt x="210107" y="121301"/>
                      </a:moveTo>
                      <a:lnTo>
                        <a:pt x="210252" y="148342"/>
                      </a:lnTo>
                      <a:lnTo>
                        <a:pt x="0" y="269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4E7EA"/>
                </a:solidFill>
                <a:ln w="7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BEFFF8EF-B485-E2C6-38B2-7221E87C349D}"/>
                    </a:ext>
                  </a:extLst>
                </p:cNvPr>
                <p:cNvSpPr/>
                <p:nvPr/>
              </p:nvSpPr>
              <p:spPr>
                <a:xfrm>
                  <a:off x="5981709" y="-1946086"/>
                  <a:ext cx="210251" cy="310003"/>
                </a:xfrm>
                <a:custGeom>
                  <a:avLst/>
                  <a:gdLst>
                    <a:gd name="connsiteX0" fmla="*/ 0 w 210251"/>
                    <a:gd name="connsiteY0" fmla="*/ 0 h 310003"/>
                    <a:gd name="connsiteX1" fmla="*/ 0 w 210251"/>
                    <a:gd name="connsiteY1" fmla="*/ 188892 h 310003"/>
                    <a:gd name="connsiteX2" fmla="*/ 210107 w 210251"/>
                    <a:gd name="connsiteY2" fmla="*/ 310003 h 310003"/>
                    <a:gd name="connsiteX3" fmla="*/ 210252 w 210251"/>
                    <a:gd name="connsiteY3" fmla="*/ 121384 h 310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0251" h="310003">
                      <a:moveTo>
                        <a:pt x="0" y="0"/>
                      </a:moveTo>
                      <a:lnTo>
                        <a:pt x="0" y="188892"/>
                      </a:lnTo>
                      <a:lnTo>
                        <a:pt x="210107" y="310003"/>
                      </a:lnTo>
                      <a:lnTo>
                        <a:pt x="210252" y="121384"/>
                      </a:lnTo>
                      <a:close/>
                    </a:path>
                  </a:pathLst>
                </a:custGeom>
                <a:solidFill>
                  <a:srgbClr val="242429"/>
                </a:solidFill>
                <a:ln w="7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FF2E4ED-FEE1-C993-CE70-68D3E3E945BB}"/>
                  </a:ext>
                </a:extLst>
              </p:cNvPr>
              <p:cNvSpPr/>
              <p:nvPr/>
            </p:nvSpPr>
            <p:spPr>
              <a:xfrm>
                <a:off x="5997000" y="-1884555"/>
                <a:ext cx="165582" cy="186343"/>
              </a:xfrm>
              <a:custGeom>
                <a:avLst/>
                <a:gdLst>
                  <a:gd name="connsiteX0" fmla="*/ 0 w 165582"/>
                  <a:gd name="connsiteY0" fmla="*/ 90892 h 186343"/>
                  <a:gd name="connsiteX1" fmla="*/ 258 w 165582"/>
                  <a:gd name="connsiteY1" fmla="*/ 0 h 186343"/>
                  <a:gd name="connsiteX2" fmla="*/ 165583 w 165582"/>
                  <a:gd name="connsiteY2" fmla="*/ 95451 h 186343"/>
                  <a:gd name="connsiteX3" fmla="*/ 165325 w 165582"/>
                  <a:gd name="connsiteY3" fmla="*/ 186343 h 1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582" h="186343">
                    <a:moveTo>
                      <a:pt x="0" y="90892"/>
                    </a:moveTo>
                    <a:lnTo>
                      <a:pt x="258" y="0"/>
                    </a:lnTo>
                    <a:lnTo>
                      <a:pt x="165583" y="95451"/>
                    </a:lnTo>
                    <a:lnTo>
                      <a:pt x="165325" y="186343"/>
                    </a:lnTo>
                    <a:close/>
                  </a:path>
                </a:pathLst>
              </a:custGeom>
              <a:noFill/>
              <a:ln w="7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D6C6301-CEE5-CFA5-6469-EF65156FDCA9}"/>
                  </a:ext>
                </a:extLst>
              </p:cNvPr>
              <p:cNvSpPr/>
              <p:nvPr/>
            </p:nvSpPr>
            <p:spPr>
              <a:xfrm>
                <a:off x="6111778" y="-1818208"/>
                <a:ext cx="50676" cy="97203"/>
              </a:xfrm>
              <a:custGeom>
                <a:avLst/>
                <a:gdLst>
                  <a:gd name="connsiteX0" fmla="*/ 11188 w 50676"/>
                  <a:gd name="connsiteY0" fmla="*/ 6235 h 97203"/>
                  <a:gd name="connsiteX1" fmla="*/ 394 w 50676"/>
                  <a:gd name="connsiteY1" fmla="*/ 0 h 97203"/>
                  <a:gd name="connsiteX2" fmla="*/ 258 w 50676"/>
                  <a:gd name="connsiteY2" fmla="*/ 76 h 97203"/>
                  <a:gd name="connsiteX3" fmla="*/ 39609 w 50676"/>
                  <a:gd name="connsiteY3" fmla="*/ 68243 h 97203"/>
                  <a:gd name="connsiteX4" fmla="*/ 0 w 50676"/>
                  <a:gd name="connsiteY4" fmla="*/ 90809 h 97203"/>
                  <a:gd name="connsiteX5" fmla="*/ 11067 w 50676"/>
                  <a:gd name="connsiteY5" fmla="*/ 97203 h 97203"/>
                  <a:gd name="connsiteX6" fmla="*/ 50676 w 50676"/>
                  <a:gd name="connsiteY6" fmla="*/ 74630 h 97203"/>
                  <a:gd name="connsiteX7" fmla="*/ 11188 w 50676"/>
                  <a:gd name="connsiteY7" fmla="*/ 6235 h 97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676" h="97203">
                    <a:moveTo>
                      <a:pt x="11188" y="6235"/>
                    </a:moveTo>
                    <a:lnTo>
                      <a:pt x="394" y="0"/>
                    </a:lnTo>
                    <a:lnTo>
                      <a:pt x="258" y="76"/>
                    </a:lnTo>
                    <a:lnTo>
                      <a:pt x="39609" y="68243"/>
                    </a:lnTo>
                    <a:lnTo>
                      <a:pt x="0" y="90809"/>
                    </a:lnTo>
                    <a:lnTo>
                      <a:pt x="11067" y="97203"/>
                    </a:lnTo>
                    <a:lnTo>
                      <a:pt x="50676" y="74630"/>
                    </a:lnTo>
                    <a:lnTo>
                      <a:pt x="11188" y="6235"/>
                    </a:lnTo>
                  </a:path>
                </a:pathLst>
              </a:custGeom>
              <a:solidFill>
                <a:srgbClr val="50E5FF"/>
              </a:solidFill>
              <a:ln w="7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74C0B08-189E-652E-D78A-D139EB9CAC83}"/>
                  </a:ext>
                </a:extLst>
              </p:cNvPr>
              <p:cNvSpPr/>
              <p:nvPr/>
            </p:nvSpPr>
            <p:spPr>
              <a:xfrm>
                <a:off x="5997129" y="-1861678"/>
                <a:ext cx="50676" cy="97195"/>
              </a:xfrm>
              <a:custGeom>
                <a:avLst/>
                <a:gdLst>
                  <a:gd name="connsiteX0" fmla="*/ 50540 w 50676"/>
                  <a:gd name="connsiteY0" fmla="*/ 6227 h 97195"/>
                  <a:gd name="connsiteX1" fmla="*/ 39746 w 50676"/>
                  <a:gd name="connsiteY1" fmla="*/ 0 h 97195"/>
                  <a:gd name="connsiteX2" fmla="*/ 0 w 50676"/>
                  <a:gd name="connsiteY2" fmla="*/ 22649 h 97195"/>
                  <a:gd name="connsiteX3" fmla="*/ 39352 w 50676"/>
                  <a:gd name="connsiteY3" fmla="*/ 90809 h 97195"/>
                  <a:gd name="connsiteX4" fmla="*/ 50418 w 50676"/>
                  <a:gd name="connsiteY4" fmla="*/ 97196 h 97195"/>
                  <a:gd name="connsiteX5" fmla="*/ 11059 w 50676"/>
                  <a:gd name="connsiteY5" fmla="*/ 29036 h 97195"/>
                  <a:gd name="connsiteX6" fmla="*/ 50676 w 50676"/>
                  <a:gd name="connsiteY6" fmla="*/ 6463 h 97195"/>
                  <a:gd name="connsiteX7" fmla="*/ 50540 w 50676"/>
                  <a:gd name="connsiteY7" fmla="*/ 6227 h 97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676" h="97195">
                    <a:moveTo>
                      <a:pt x="50540" y="6227"/>
                    </a:moveTo>
                    <a:lnTo>
                      <a:pt x="39746" y="0"/>
                    </a:lnTo>
                    <a:lnTo>
                      <a:pt x="0" y="22649"/>
                    </a:lnTo>
                    <a:lnTo>
                      <a:pt x="39352" y="90809"/>
                    </a:lnTo>
                    <a:lnTo>
                      <a:pt x="50418" y="97196"/>
                    </a:lnTo>
                    <a:lnTo>
                      <a:pt x="11059" y="29036"/>
                    </a:lnTo>
                    <a:lnTo>
                      <a:pt x="50676" y="6463"/>
                    </a:lnTo>
                    <a:lnTo>
                      <a:pt x="50540" y="6227"/>
                    </a:lnTo>
                  </a:path>
                </a:pathLst>
              </a:custGeom>
              <a:solidFill>
                <a:srgbClr val="50E5FF"/>
              </a:solidFill>
              <a:ln w="7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82E3FA-458B-4E88-D82C-7780512DD68F}"/>
                  </a:ext>
                </a:extLst>
              </p:cNvPr>
              <p:cNvSpPr/>
              <p:nvPr/>
            </p:nvSpPr>
            <p:spPr>
              <a:xfrm>
                <a:off x="6063377" y="-1811997"/>
                <a:ext cx="32289" cy="41537"/>
              </a:xfrm>
              <a:custGeom>
                <a:avLst/>
                <a:gdLst>
                  <a:gd name="connsiteX0" fmla="*/ 16194 w 32289"/>
                  <a:gd name="connsiteY0" fmla="*/ 2216 h 41537"/>
                  <a:gd name="connsiteX1" fmla="*/ 0 w 32289"/>
                  <a:gd name="connsiteY1" fmla="*/ 11447 h 41537"/>
                  <a:gd name="connsiteX2" fmla="*/ 16088 w 32289"/>
                  <a:gd name="connsiteY2" fmla="*/ 39322 h 41537"/>
                  <a:gd name="connsiteX3" fmla="*/ 32290 w 32289"/>
                  <a:gd name="connsiteY3" fmla="*/ 30091 h 41537"/>
                  <a:gd name="connsiteX4" fmla="*/ 16194 w 32289"/>
                  <a:gd name="connsiteY4" fmla="*/ 2216 h 4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89" h="41537">
                    <a:moveTo>
                      <a:pt x="16194" y="2216"/>
                    </a:moveTo>
                    <a:cubicBezTo>
                      <a:pt x="7282" y="-2935"/>
                      <a:pt x="30" y="1199"/>
                      <a:pt x="0" y="11447"/>
                    </a:cubicBezTo>
                    <a:cubicBezTo>
                      <a:pt x="-30" y="21694"/>
                      <a:pt x="7176" y="34172"/>
                      <a:pt x="16088" y="39322"/>
                    </a:cubicBezTo>
                    <a:cubicBezTo>
                      <a:pt x="25001" y="44472"/>
                      <a:pt x="32260" y="40338"/>
                      <a:pt x="32290" y="30091"/>
                    </a:cubicBezTo>
                    <a:cubicBezTo>
                      <a:pt x="32320" y="19844"/>
                      <a:pt x="25114" y="7366"/>
                      <a:pt x="16194" y="2216"/>
                    </a:cubicBezTo>
                  </a:path>
                </a:pathLst>
              </a:custGeom>
              <a:solidFill>
                <a:srgbClr val="FFFFFF"/>
              </a:solidFill>
              <a:ln w="7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294764C-0711-E492-793D-69289D6A1D66}"/>
                </a:ext>
              </a:extLst>
            </p:cNvPr>
            <p:cNvSpPr>
              <a:spLocks noChangeAspect="1"/>
            </p:cNvSpPr>
            <p:nvPr/>
          </p:nvSpPr>
          <p:spPr bwMode="auto">
            <a:xfrm flipV="1">
              <a:off x="4001083" y="485829"/>
              <a:ext cx="168654" cy="125625"/>
            </a:xfrm>
            <a:custGeom>
              <a:avLst/>
              <a:gdLst>
                <a:gd name="connsiteX0" fmla="*/ 724747 w 3011132"/>
                <a:gd name="connsiteY0" fmla="*/ 690457 h 2242888"/>
                <a:gd name="connsiteX1" fmla="*/ 889639 w 3011132"/>
                <a:gd name="connsiteY1" fmla="*/ 525565 h 2242888"/>
                <a:gd name="connsiteX2" fmla="*/ 889638 w 3011132"/>
                <a:gd name="connsiteY2" fmla="*/ 164892 h 2242888"/>
                <a:gd name="connsiteX3" fmla="*/ 724746 w 3011132"/>
                <a:gd name="connsiteY3" fmla="*/ 0 h 2242888"/>
                <a:gd name="connsiteX4" fmla="*/ 724747 w 3011132"/>
                <a:gd name="connsiteY4" fmla="*/ 1 h 2242888"/>
                <a:gd name="connsiteX5" fmla="*/ 559855 w 3011132"/>
                <a:gd name="connsiteY5" fmla="*/ 164893 h 2242888"/>
                <a:gd name="connsiteX6" fmla="*/ 559855 w 3011132"/>
                <a:gd name="connsiteY6" fmla="*/ 525565 h 2242888"/>
                <a:gd name="connsiteX7" fmla="*/ 724747 w 3011132"/>
                <a:gd name="connsiteY7" fmla="*/ 690457 h 2242888"/>
                <a:gd name="connsiteX8" fmla="*/ 1772676 w 3011132"/>
                <a:gd name="connsiteY8" fmla="*/ 1028296 h 2242888"/>
                <a:gd name="connsiteX9" fmla="*/ 1937568 w 3011132"/>
                <a:gd name="connsiteY9" fmla="*/ 863404 h 2242888"/>
                <a:gd name="connsiteX10" fmla="*/ 1937569 w 3011132"/>
                <a:gd name="connsiteY10" fmla="*/ 164893 h 2242888"/>
                <a:gd name="connsiteX11" fmla="*/ 1772677 w 3011132"/>
                <a:gd name="connsiteY11" fmla="*/ 1 h 2242888"/>
                <a:gd name="connsiteX12" fmla="*/ 1607785 w 3011132"/>
                <a:gd name="connsiteY12" fmla="*/ 164893 h 2242888"/>
                <a:gd name="connsiteX13" fmla="*/ 1607785 w 3011132"/>
                <a:gd name="connsiteY13" fmla="*/ 863403 h 2242888"/>
                <a:gd name="connsiteX14" fmla="*/ 1772677 w 3011132"/>
                <a:gd name="connsiteY14" fmla="*/ 1028295 h 2242888"/>
                <a:gd name="connsiteX15" fmla="*/ 1248711 w 3011132"/>
                <a:gd name="connsiteY15" fmla="*/ 1291654 h 2242888"/>
                <a:gd name="connsiteX16" fmla="*/ 1413603 w 3011132"/>
                <a:gd name="connsiteY16" fmla="*/ 1126762 h 2242888"/>
                <a:gd name="connsiteX17" fmla="*/ 1413604 w 3011132"/>
                <a:gd name="connsiteY17" fmla="*/ 164893 h 2242888"/>
                <a:gd name="connsiteX18" fmla="*/ 1248712 w 3011132"/>
                <a:gd name="connsiteY18" fmla="*/ 1 h 2242888"/>
                <a:gd name="connsiteX19" fmla="*/ 1083820 w 3011132"/>
                <a:gd name="connsiteY19" fmla="*/ 164893 h 2242888"/>
                <a:gd name="connsiteX20" fmla="*/ 1083820 w 3011132"/>
                <a:gd name="connsiteY20" fmla="*/ 1126761 h 2242888"/>
                <a:gd name="connsiteX21" fmla="*/ 1248712 w 3011132"/>
                <a:gd name="connsiteY21" fmla="*/ 1291653 h 2242888"/>
                <a:gd name="connsiteX22" fmla="*/ 2296641 w 3011132"/>
                <a:gd name="connsiteY22" fmla="*/ 1696388 h 2242888"/>
                <a:gd name="connsiteX23" fmla="*/ 2461533 w 3011132"/>
                <a:gd name="connsiteY23" fmla="*/ 1531496 h 2242888"/>
                <a:gd name="connsiteX24" fmla="*/ 2461534 w 3011132"/>
                <a:gd name="connsiteY24" fmla="*/ 164893 h 2242888"/>
                <a:gd name="connsiteX25" fmla="*/ 2296642 w 3011132"/>
                <a:gd name="connsiteY25" fmla="*/ 1 h 2242888"/>
                <a:gd name="connsiteX26" fmla="*/ 2131750 w 3011132"/>
                <a:gd name="connsiteY26" fmla="*/ 164893 h 2242888"/>
                <a:gd name="connsiteX27" fmla="*/ 2131750 w 3011132"/>
                <a:gd name="connsiteY27" fmla="*/ 1531495 h 2242888"/>
                <a:gd name="connsiteX28" fmla="*/ 2296642 w 3011132"/>
                <a:gd name="connsiteY28" fmla="*/ 1696387 h 2242888"/>
                <a:gd name="connsiteX29" fmla="*/ 370635 w 3011132"/>
                <a:gd name="connsiteY29" fmla="*/ 2242888 h 2242888"/>
                <a:gd name="connsiteX30" fmla="*/ 2640497 w 3011132"/>
                <a:gd name="connsiteY30" fmla="*/ 2242888 h 2242888"/>
                <a:gd name="connsiteX31" fmla="*/ 3011132 w 3011132"/>
                <a:gd name="connsiteY31" fmla="*/ 1872253 h 2242888"/>
                <a:gd name="connsiteX32" fmla="*/ 3011132 w 3011132"/>
                <a:gd name="connsiteY32" fmla="*/ 653116 h 2242888"/>
                <a:gd name="connsiteX33" fmla="*/ 2640497 w 3011132"/>
                <a:gd name="connsiteY33" fmla="*/ 282481 h 2242888"/>
                <a:gd name="connsiteX34" fmla="*/ 2630997 w 3011132"/>
                <a:gd name="connsiteY34" fmla="*/ 282481 h 2242888"/>
                <a:gd name="connsiteX35" fmla="*/ 2630997 w 3011132"/>
                <a:gd name="connsiteY35" fmla="*/ 397932 h 2242888"/>
                <a:gd name="connsiteX36" fmla="*/ 2635026 w 3011132"/>
                <a:gd name="connsiteY36" fmla="*/ 397932 h 2242888"/>
                <a:gd name="connsiteX37" fmla="*/ 2892528 w 3011132"/>
                <a:gd name="connsiteY37" fmla="*/ 655434 h 2242888"/>
                <a:gd name="connsiteX38" fmla="*/ 2892528 w 3011132"/>
                <a:gd name="connsiteY38" fmla="*/ 1869563 h 2242888"/>
                <a:gd name="connsiteX39" fmla="*/ 2635026 w 3011132"/>
                <a:gd name="connsiteY39" fmla="*/ 2127065 h 2242888"/>
                <a:gd name="connsiteX40" fmla="*/ 385364 w 3011132"/>
                <a:gd name="connsiteY40" fmla="*/ 2127065 h 2242888"/>
                <a:gd name="connsiteX41" fmla="*/ 127862 w 3011132"/>
                <a:gd name="connsiteY41" fmla="*/ 1869563 h 2242888"/>
                <a:gd name="connsiteX42" fmla="*/ 127862 w 3011132"/>
                <a:gd name="connsiteY42" fmla="*/ 655434 h 2242888"/>
                <a:gd name="connsiteX43" fmla="*/ 385364 w 3011132"/>
                <a:gd name="connsiteY43" fmla="*/ 397932 h 2242888"/>
                <a:gd name="connsiteX44" fmla="*/ 412220 w 3011132"/>
                <a:gd name="connsiteY44" fmla="*/ 397932 h 2242888"/>
                <a:gd name="connsiteX45" fmla="*/ 412220 w 3011132"/>
                <a:gd name="connsiteY45" fmla="*/ 282481 h 2242888"/>
                <a:gd name="connsiteX46" fmla="*/ 370635 w 3011132"/>
                <a:gd name="connsiteY46" fmla="*/ 282481 h 2242888"/>
                <a:gd name="connsiteX47" fmla="*/ 0 w 3011132"/>
                <a:gd name="connsiteY47" fmla="*/ 653116 h 2242888"/>
                <a:gd name="connsiteX48" fmla="*/ 0 w 3011132"/>
                <a:gd name="connsiteY48" fmla="*/ 1872253 h 2242888"/>
                <a:gd name="connsiteX49" fmla="*/ 370635 w 3011132"/>
                <a:gd name="connsiteY49" fmla="*/ 2242888 h 2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11132" h="2242888">
                  <a:moveTo>
                    <a:pt x="724747" y="690457"/>
                  </a:moveTo>
                  <a:cubicBezTo>
                    <a:pt x="815814" y="690457"/>
                    <a:pt x="889639" y="616632"/>
                    <a:pt x="889639" y="525565"/>
                  </a:cubicBezTo>
                  <a:cubicBezTo>
                    <a:pt x="889639" y="405341"/>
                    <a:pt x="889638" y="285116"/>
                    <a:pt x="889638" y="164892"/>
                  </a:cubicBezTo>
                  <a:cubicBezTo>
                    <a:pt x="889638" y="73825"/>
                    <a:pt x="815813" y="0"/>
                    <a:pt x="724746" y="0"/>
                  </a:cubicBezTo>
                  <a:lnTo>
                    <a:pt x="724747" y="1"/>
                  </a:lnTo>
                  <a:cubicBezTo>
                    <a:pt x="633680" y="1"/>
                    <a:pt x="559855" y="73826"/>
                    <a:pt x="559855" y="164893"/>
                  </a:cubicBezTo>
                  <a:lnTo>
                    <a:pt x="559855" y="525565"/>
                  </a:lnTo>
                  <a:cubicBezTo>
                    <a:pt x="559855" y="616632"/>
                    <a:pt x="633680" y="690457"/>
                    <a:pt x="724747" y="690457"/>
                  </a:cubicBezTo>
                  <a:close/>
                  <a:moveTo>
                    <a:pt x="1772676" y="1028296"/>
                  </a:moveTo>
                  <a:cubicBezTo>
                    <a:pt x="1863743" y="1028296"/>
                    <a:pt x="1937568" y="954471"/>
                    <a:pt x="1937568" y="863404"/>
                  </a:cubicBezTo>
                  <a:cubicBezTo>
                    <a:pt x="1937568" y="630567"/>
                    <a:pt x="1937569" y="397730"/>
                    <a:pt x="1937569" y="164893"/>
                  </a:cubicBezTo>
                  <a:cubicBezTo>
                    <a:pt x="1937569" y="73826"/>
                    <a:pt x="1863744" y="1"/>
                    <a:pt x="1772677" y="1"/>
                  </a:cubicBezTo>
                  <a:cubicBezTo>
                    <a:pt x="1681610" y="1"/>
                    <a:pt x="1607785" y="73826"/>
                    <a:pt x="1607785" y="164893"/>
                  </a:cubicBezTo>
                  <a:lnTo>
                    <a:pt x="1607785" y="863403"/>
                  </a:lnTo>
                  <a:cubicBezTo>
                    <a:pt x="1607785" y="954470"/>
                    <a:pt x="1681610" y="1028295"/>
                    <a:pt x="1772677" y="1028295"/>
                  </a:cubicBezTo>
                  <a:close/>
                  <a:moveTo>
                    <a:pt x="1248711" y="1291654"/>
                  </a:moveTo>
                  <a:cubicBezTo>
                    <a:pt x="1339778" y="1291654"/>
                    <a:pt x="1413603" y="1217829"/>
                    <a:pt x="1413603" y="1126762"/>
                  </a:cubicBezTo>
                  <a:cubicBezTo>
                    <a:pt x="1413603" y="806139"/>
                    <a:pt x="1413604" y="485516"/>
                    <a:pt x="1413604" y="164893"/>
                  </a:cubicBezTo>
                  <a:cubicBezTo>
                    <a:pt x="1413604" y="73826"/>
                    <a:pt x="1339779" y="1"/>
                    <a:pt x="1248712" y="1"/>
                  </a:cubicBezTo>
                  <a:cubicBezTo>
                    <a:pt x="1157645" y="1"/>
                    <a:pt x="1083820" y="73826"/>
                    <a:pt x="1083820" y="164893"/>
                  </a:cubicBezTo>
                  <a:lnTo>
                    <a:pt x="1083820" y="1126761"/>
                  </a:lnTo>
                  <a:cubicBezTo>
                    <a:pt x="1083820" y="1217828"/>
                    <a:pt x="1157645" y="1291653"/>
                    <a:pt x="1248712" y="1291653"/>
                  </a:cubicBezTo>
                  <a:close/>
                  <a:moveTo>
                    <a:pt x="2296641" y="1696388"/>
                  </a:moveTo>
                  <a:cubicBezTo>
                    <a:pt x="2387708" y="1696388"/>
                    <a:pt x="2461533" y="1622563"/>
                    <a:pt x="2461533" y="1531496"/>
                  </a:cubicBezTo>
                  <a:cubicBezTo>
                    <a:pt x="2461533" y="1075962"/>
                    <a:pt x="2461534" y="620427"/>
                    <a:pt x="2461534" y="164893"/>
                  </a:cubicBezTo>
                  <a:cubicBezTo>
                    <a:pt x="2461534" y="73826"/>
                    <a:pt x="2387709" y="1"/>
                    <a:pt x="2296642" y="1"/>
                  </a:cubicBezTo>
                  <a:cubicBezTo>
                    <a:pt x="2205575" y="1"/>
                    <a:pt x="2131750" y="73826"/>
                    <a:pt x="2131750" y="164893"/>
                  </a:cubicBezTo>
                  <a:lnTo>
                    <a:pt x="2131750" y="1531495"/>
                  </a:lnTo>
                  <a:cubicBezTo>
                    <a:pt x="2131750" y="1622562"/>
                    <a:pt x="2205575" y="1696387"/>
                    <a:pt x="2296642" y="1696387"/>
                  </a:cubicBezTo>
                  <a:close/>
                  <a:moveTo>
                    <a:pt x="370635" y="2242888"/>
                  </a:moveTo>
                  <a:lnTo>
                    <a:pt x="2640497" y="2242888"/>
                  </a:lnTo>
                  <a:cubicBezTo>
                    <a:pt x="2845193" y="2242888"/>
                    <a:pt x="3011132" y="2076949"/>
                    <a:pt x="3011132" y="1872253"/>
                  </a:cubicBezTo>
                  <a:lnTo>
                    <a:pt x="3011132" y="653116"/>
                  </a:lnTo>
                  <a:cubicBezTo>
                    <a:pt x="3011132" y="448420"/>
                    <a:pt x="2845193" y="282481"/>
                    <a:pt x="2640497" y="282481"/>
                  </a:cubicBezTo>
                  <a:lnTo>
                    <a:pt x="2630997" y="282481"/>
                  </a:lnTo>
                  <a:lnTo>
                    <a:pt x="2630997" y="397932"/>
                  </a:lnTo>
                  <a:lnTo>
                    <a:pt x="2635026" y="397932"/>
                  </a:lnTo>
                  <a:cubicBezTo>
                    <a:pt x="2777240" y="397932"/>
                    <a:pt x="2892528" y="513220"/>
                    <a:pt x="2892528" y="655434"/>
                  </a:cubicBezTo>
                  <a:lnTo>
                    <a:pt x="2892528" y="1869563"/>
                  </a:lnTo>
                  <a:cubicBezTo>
                    <a:pt x="2892528" y="2011777"/>
                    <a:pt x="2777240" y="2127065"/>
                    <a:pt x="2635026" y="2127065"/>
                  </a:cubicBezTo>
                  <a:lnTo>
                    <a:pt x="385364" y="2127065"/>
                  </a:lnTo>
                  <a:cubicBezTo>
                    <a:pt x="243150" y="2127065"/>
                    <a:pt x="127862" y="2011777"/>
                    <a:pt x="127862" y="1869563"/>
                  </a:cubicBezTo>
                  <a:lnTo>
                    <a:pt x="127862" y="655434"/>
                  </a:lnTo>
                  <a:cubicBezTo>
                    <a:pt x="127862" y="513220"/>
                    <a:pt x="243150" y="397932"/>
                    <a:pt x="385364" y="397932"/>
                  </a:cubicBezTo>
                  <a:lnTo>
                    <a:pt x="412220" y="397932"/>
                  </a:lnTo>
                  <a:lnTo>
                    <a:pt x="412220" y="282481"/>
                  </a:lnTo>
                  <a:lnTo>
                    <a:pt x="370635" y="282481"/>
                  </a:lnTo>
                  <a:cubicBezTo>
                    <a:pt x="165939" y="282481"/>
                    <a:pt x="0" y="448420"/>
                    <a:pt x="0" y="653116"/>
                  </a:cubicBezTo>
                  <a:lnTo>
                    <a:pt x="0" y="1872253"/>
                  </a:lnTo>
                  <a:cubicBezTo>
                    <a:pt x="0" y="2076949"/>
                    <a:pt x="165939" y="2242888"/>
                    <a:pt x="370635" y="2242888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  <a:headEnd type="none" w="med" len="med"/>
              <a:tailEnd type="none" w="med" len="med"/>
            </a:ln>
            <a:effectLst/>
            <a:scene3d>
              <a:camera prst="isometricOffAxis2Left"/>
              <a:lightRig rig="threePt" dir="t"/>
            </a:scene3d>
            <a:sp3d prstMaterial="plastic">
              <a:bevelT w="0" h="3175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>
                    <a:lumMod val="95000"/>
                    <a:lumOff val="5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36A16E6-56A2-284D-8852-369183C5C491}"/>
                </a:ext>
              </a:extLst>
            </p:cNvPr>
            <p:cNvGrpSpPr/>
            <p:nvPr/>
          </p:nvGrpSpPr>
          <p:grpSpPr>
            <a:xfrm>
              <a:off x="4120711" y="877675"/>
              <a:ext cx="140296" cy="140296"/>
              <a:chOff x="6448527" y="-2313766"/>
              <a:chExt cx="263282" cy="263282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A0272B7-DDA9-1FBF-784C-96955F3F8E7C}"/>
                  </a:ext>
                </a:extLst>
              </p:cNvPr>
              <p:cNvSpPr/>
              <p:nvPr/>
            </p:nvSpPr>
            <p:spPr bwMode="auto">
              <a:xfrm>
                <a:off x="6467597" y="-2294696"/>
                <a:ext cx="225142" cy="2251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tx1">
                      <a:lumMod val="95000"/>
                      <a:lumOff val="5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5" name="Graphic 54" descr="Web Apps">
                <a:extLst>
                  <a:ext uri="{FF2B5EF4-FFF2-40B4-BE49-F238E27FC236}">
                    <a16:creationId xmlns:a16="http://schemas.microsoft.com/office/drawing/2014/main" id="{DC3E2E26-54EC-9EC9-D82F-C6E0E12D1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6448527" y="-2313766"/>
                <a:ext cx="263282" cy="263282"/>
              </a:xfrm>
              <a:prstGeom prst="rect">
                <a:avLst/>
              </a:prstGeom>
            </p:spPr>
          </p:pic>
        </p:grpSp>
        <p:pic>
          <p:nvPicPr>
            <p:cNvPr id="43" name="Picture 42" descr="App Service Mobile">
              <a:extLst>
                <a:ext uri="{FF2B5EF4-FFF2-40B4-BE49-F238E27FC236}">
                  <a16:creationId xmlns:a16="http://schemas.microsoft.com/office/drawing/2014/main" id="{2AC297F9-E904-E671-4D7A-2094A6303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205239" y="637030"/>
              <a:ext cx="148013" cy="212658"/>
            </a:xfrm>
            <a:prstGeom prst="rect">
              <a:avLst/>
            </a:prstGeom>
            <a:scene3d>
              <a:camera prst="isometricOffAxis2Left"/>
              <a:lightRig rig="soft" dir="t"/>
            </a:scene3d>
            <a:sp3d prstMaterial="matte">
              <a:bevelB w="0" h="31750"/>
            </a:sp3d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3DF3F8B-2209-5B44-F810-56611661292B}"/>
                </a:ext>
              </a:extLst>
            </p:cNvPr>
            <p:cNvGrpSpPr/>
            <p:nvPr/>
          </p:nvGrpSpPr>
          <p:grpSpPr>
            <a:xfrm>
              <a:off x="3775413" y="541938"/>
              <a:ext cx="210743" cy="210733"/>
              <a:chOff x="6114944" y="-2399539"/>
              <a:chExt cx="210743" cy="210733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1B55C2F-D7B4-1C6C-0778-8B50C43A2A18}"/>
                  </a:ext>
                </a:extLst>
              </p:cNvPr>
              <p:cNvGrpSpPr/>
              <p:nvPr/>
            </p:nvGrpSpPr>
            <p:grpSpPr>
              <a:xfrm>
                <a:off x="6114944" y="-2399539"/>
                <a:ext cx="210743" cy="142467"/>
                <a:chOff x="6114944" y="-2399539"/>
                <a:chExt cx="210743" cy="142467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2C74E03A-319D-EE47-D026-9984FD0A6C3F}"/>
                    </a:ext>
                  </a:extLst>
                </p:cNvPr>
                <p:cNvSpPr/>
                <p:nvPr/>
              </p:nvSpPr>
              <p:spPr>
                <a:xfrm>
                  <a:off x="6114944" y="-2399128"/>
                  <a:ext cx="210743" cy="142056"/>
                </a:xfrm>
                <a:custGeom>
                  <a:avLst/>
                  <a:gdLst>
                    <a:gd name="connsiteX0" fmla="*/ 185454 w 210743"/>
                    <a:gd name="connsiteY0" fmla="*/ 59445 h 142056"/>
                    <a:gd name="connsiteX1" fmla="*/ 185876 w 210743"/>
                    <a:gd name="connsiteY1" fmla="*/ 53965 h 142056"/>
                    <a:gd name="connsiteX2" fmla="*/ 131082 w 210743"/>
                    <a:gd name="connsiteY2" fmla="*/ 15 h 142056"/>
                    <a:gd name="connsiteX3" fmla="*/ 86826 w 210743"/>
                    <a:gd name="connsiteY3" fmla="*/ 21932 h 142056"/>
                    <a:gd name="connsiteX4" fmla="*/ 64909 w 210743"/>
                    <a:gd name="connsiteY4" fmla="*/ 15610 h 142056"/>
                    <a:gd name="connsiteX5" fmla="*/ 23603 w 210743"/>
                    <a:gd name="connsiteY5" fmla="*/ 56495 h 142056"/>
                    <a:gd name="connsiteX6" fmla="*/ 23603 w 210743"/>
                    <a:gd name="connsiteY6" fmla="*/ 59866 h 142056"/>
                    <a:gd name="connsiteX7" fmla="*/ 0 w 210743"/>
                    <a:gd name="connsiteY7" fmla="*/ 96957 h 142056"/>
                    <a:gd name="connsiteX8" fmla="*/ 47206 w 210743"/>
                    <a:gd name="connsiteY8" fmla="*/ 142056 h 142056"/>
                    <a:gd name="connsiteX9" fmla="*/ 163537 w 210743"/>
                    <a:gd name="connsiteY9" fmla="*/ 142056 h 142056"/>
                    <a:gd name="connsiteX10" fmla="*/ 210743 w 210743"/>
                    <a:gd name="connsiteY10" fmla="*/ 96957 h 142056"/>
                    <a:gd name="connsiteX11" fmla="*/ 185454 w 210743"/>
                    <a:gd name="connsiteY11" fmla="*/ 59445 h 142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0743" h="142056">
                      <a:moveTo>
                        <a:pt x="185454" y="59445"/>
                      </a:moveTo>
                      <a:cubicBezTo>
                        <a:pt x="185454" y="57759"/>
                        <a:pt x="185876" y="55651"/>
                        <a:pt x="185876" y="53965"/>
                      </a:cubicBezTo>
                      <a:cubicBezTo>
                        <a:pt x="185876" y="24040"/>
                        <a:pt x="161430" y="15"/>
                        <a:pt x="131082" y="15"/>
                      </a:cubicBezTo>
                      <a:cubicBezTo>
                        <a:pt x="113380" y="-406"/>
                        <a:pt x="96942" y="8023"/>
                        <a:pt x="86826" y="21932"/>
                      </a:cubicBezTo>
                      <a:cubicBezTo>
                        <a:pt x="80504" y="17718"/>
                        <a:pt x="72917" y="15610"/>
                        <a:pt x="64909" y="15610"/>
                      </a:cubicBezTo>
                      <a:cubicBezTo>
                        <a:pt x="42149" y="15610"/>
                        <a:pt x="23603" y="34155"/>
                        <a:pt x="23603" y="56495"/>
                      </a:cubicBezTo>
                      <a:lnTo>
                        <a:pt x="23603" y="59866"/>
                      </a:lnTo>
                      <a:cubicBezTo>
                        <a:pt x="8430" y="67874"/>
                        <a:pt x="0" y="80941"/>
                        <a:pt x="0" y="96957"/>
                      </a:cubicBezTo>
                      <a:cubicBezTo>
                        <a:pt x="0" y="122246"/>
                        <a:pt x="20653" y="142056"/>
                        <a:pt x="47206" y="142056"/>
                      </a:cubicBezTo>
                      <a:lnTo>
                        <a:pt x="163537" y="142056"/>
                      </a:lnTo>
                      <a:cubicBezTo>
                        <a:pt x="190090" y="142056"/>
                        <a:pt x="210743" y="122246"/>
                        <a:pt x="210743" y="96957"/>
                      </a:cubicBezTo>
                      <a:cubicBezTo>
                        <a:pt x="210743" y="80098"/>
                        <a:pt x="201471" y="66610"/>
                        <a:pt x="185454" y="59445"/>
                      </a:cubicBezTo>
                      <a:close/>
                    </a:path>
                  </a:pathLst>
                </a:custGeom>
                <a:solidFill>
                  <a:srgbClr val="59B4D9"/>
                </a:solidFill>
                <a:ln w="4860" cap="flat">
                  <a:noFill/>
                  <a:prstDash val="solid"/>
                  <a:miter/>
                </a:ln>
                <a:scene3d>
                  <a:camera prst="isometricOffAxis1Right"/>
                  <a:lightRig rig="threePt" dir="t"/>
                </a:scene3d>
                <a:sp3d prstMaterial="plastic">
                  <a:bevelT w="0" h="31750"/>
                </a:sp3d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9341930F-41D3-6A8A-C3CB-158DC3C9C8AB}"/>
                    </a:ext>
                  </a:extLst>
                </p:cNvPr>
                <p:cNvSpPr/>
                <p:nvPr/>
              </p:nvSpPr>
              <p:spPr>
                <a:xfrm>
                  <a:off x="6114944" y="-2399539"/>
                  <a:ext cx="169016" cy="141198"/>
                </a:xfrm>
                <a:custGeom>
                  <a:avLst/>
                  <a:gdLst>
                    <a:gd name="connsiteX0" fmla="*/ 29504 w 169016"/>
                    <a:gd name="connsiteY0" fmla="*/ 118017 h 141198"/>
                    <a:gd name="connsiteX1" fmla="*/ 54793 w 169016"/>
                    <a:gd name="connsiteY1" fmla="*/ 78818 h 141198"/>
                    <a:gd name="connsiteX2" fmla="*/ 54793 w 169016"/>
                    <a:gd name="connsiteY2" fmla="*/ 75446 h 141198"/>
                    <a:gd name="connsiteX3" fmla="*/ 98628 w 169016"/>
                    <a:gd name="connsiteY3" fmla="*/ 32033 h 141198"/>
                    <a:gd name="connsiteX4" fmla="*/ 121810 w 169016"/>
                    <a:gd name="connsiteY4" fmla="*/ 38355 h 141198"/>
                    <a:gd name="connsiteX5" fmla="*/ 169016 w 169016"/>
                    <a:gd name="connsiteY5" fmla="*/ 14331 h 141198"/>
                    <a:gd name="connsiteX6" fmla="*/ 131082 w 169016"/>
                    <a:gd name="connsiteY6" fmla="*/ 0 h 141198"/>
                    <a:gd name="connsiteX7" fmla="*/ 86826 w 169016"/>
                    <a:gd name="connsiteY7" fmla="*/ 22339 h 141198"/>
                    <a:gd name="connsiteX8" fmla="*/ 64909 w 169016"/>
                    <a:gd name="connsiteY8" fmla="*/ 16016 h 141198"/>
                    <a:gd name="connsiteX9" fmla="*/ 23603 w 169016"/>
                    <a:gd name="connsiteY9" fmla="*/ 56900 h 141198"/>
                    <a:gd name="connsiteX10" fmla="*/ 23603 w 169016"/>
                    <a:gd name="connsiteY10" fmla="*/ 60272 h 141198"/>
                    <a:gd name="connsiteX11" fmla="*/ 0 w 169016"/>
                    <a:gd name="connsiteY11" fmla="*/ 97364 h 141198"/>
                    <a:gd name="connsiteX12" fmla="*/ 35405 w 169016"/>
                    <a:gd name="connsiteY12" fmla="*/ 141198 h 141198"/>
                    <a:gd name="connsiteX13" fmla="*/ 29504 w 169016"/>
                    <a:gd name="connsiteY13" fmla="*/ 118017 h 141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69016" h="141198">
                      <a:moveTo>
                        <a:pt x="29504" y="118017"/>
                      </a:moveTo>
                      <a:cubicBezTo>
                        <a:pt x="29504" y="100736"/>
                        <a:pt x="38356" y="87248"/>
                        <a:pt x="54793" y="78818"/>
                      </a:cubicBezTo>
                      <a:lnTo>
                        <a:pt x="54793" y="75446"/>
                      </a:lnTo>
                      <a:cubicBezTo>
                        <a:pt x="54793" y="51422"/>
                        <a:pt x="74603" y="32033"/>
                        <a:pt x="98628" y="32033"/>
                      </a:cubicBezTo>
                      <a:cubicBezTo>
                        <a:pt x="107058" y="32033"/>
                        <a:pt x="115066" y="34141"/>
                        <a:pt x="121810" y="38355"/>
                      </a:cubicBezTo>
                      <a:cubicBezTo>
                        <a:pt x="132347" y="23603"/>
                        <a:pt x="150049" y="14331"/>
                        <a:pt x="169016" y="14331"/>
                      </a:cubicBezTo>
                      <a:cubicBezTo>
                        <a:pt x="158900" y="5479"/>
                        <a:pt x="145834" y="0"/>
                        <a:pt x="131082" y="0"/>
                      </a:cubicBezTo>
                      <a:cubicBezTo>
                        <a:pt x="113380" y="0"/>
                        <a:pt x="96942" y="8430"/>
                        <a:pt x="86826" y="22339"/>
                      </a:cubicBezTo>
                      <a:cubicBezTo>
                        <a:pt x="80504" y="18124"/>
                        <a:pt x="72917" y="16016"/>
                        <a:pt x="64909" y="16016"/>
                      </a:cubicBezTo>
                      <a:cubicBezTo>
                        <a:pt x="42149" y="16016"/>
                        <a:pt x="23603" y="34562"/>
                        <a:pt x="23603" y="56900"/>
                      </a:cubicBezTo>
                      <a:lnTo>
                        <a:pt x="23603" y="60272"/>
                      </a:lnTo>
                      <a:cubicBezTo>
                        <a:pt x="8430" y="68281"/>
                        <a:pt x="0" y="81347"/>
                        <a:pt x="0" y="97364"/>
                      </a:cubicBezTo>
                      <a:cubicBezTo>
                        <a:pt x="0" y="118859"/>
                        <a:pt x="14752" y="136562"/>
                        <a:pt x="35405" y="141198"/>
                      </a:cubicBezTo>
                      <a:cubicBezTo>
                        <a:pt x="31612" y="134454"/>
                        <a:pt x="29504" y="126446"/>
                        <a:pt x="29504" y="118017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4860" cap="flat">
                  <a:noFill/>
                  <a:prstDash val="solid"/>
                  <a:miter/>
                </a:ln>
                <a:scene3d>
                  <a:camera prst="isometricOffAxis1Right"/>
                  <a:lightRig rig="threePt" dir="t"/>
                </a:scene3d>
                <a:sp3d prstMaterial="plastic">
                  <a:bevelT w="0" h="31750"/>
                </a:sp3d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42BD6A9-E94F-7BE6-D630-1830738C8AF5}"/>
                  </a:ext>
                </a:extLst>
              </p:cNvPr>
              <p:cNvGrpSpPr/>
              <p:nvPr/>
            </p:nvGrpSpPr>
            <p:grpSpPr>
              <a:xfrm>
                <a:off x="6135609" y="-2329582"/>
                <a:ext cx="140802" cy="140776"/>
                <a:chOff x="6135609" y="-2329582"/>
                <a:chExt cx="140802" cy="140776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58E855CB-BC2B-9042-5CBE-955D0A745E08}"/>
                    </a:ext>
                  </a:extLst>
                </p:cNvPr>
                <p:cNvSpPr/>
                <p:nvPr/>
              </p:nvSpPr>
              <p:spPr>
                <a:xfrm>
                  <a:off x="6187720" y="-2313986"/>
                  <a:ext cx="72955" cy="72917"/>
                </a:xfrm>
                <a:custGeom>
                  <a:avLst/>
                  <a:gdLst>
                    <a:gd name="connsiteX0" fmla="*/ 71794 w 72955"/>
                    <a:gd name="connsiteY0" fmla="*/ 45099 h 72917"/>
                    <a:gd name="connsiteX1" fmla="*/ 36389 w 72955"/>
                    <a:gd name="connsiteY1" fmla="*/ 72918 h 72917"/>
                    <a:gd name="connsiteX2" fmla="*/ 27538 w 72955"/>
                    <a:gd name="connsiteY2" fmla="*/ 71653 h 72917"/>
                    <a:gd name="connsiteX3" fmla="*/ 15736 w 72955"/>
                    <a:gd name="connsiteY3" fmla="*/ 66174 h 72917"/>
                    <a:gd name="connsiteX4" fmla="*/ 6464 w 72955"/>
                    <a:gd name="connsiteY4" fmla="*/ 56901 h 72917"/>
                    <a:gd name="connsiteX5" fmla="*/ 984 w 72955"/>
                    <a:gd name="connsiteY5" fmla="*/ 27818 h 72917"/>
                    <a:gd name="connsiteX6" fmla="*/ 36389 w 72955"/>
                    <a:gd name="connsiteY6" fmla="*/ 0 h 72917"/>
                    <a:gd name="connsiteX7" fmla="*/ 45240 w 72955"/>
                    <a:gd name="connsiteY7" fmla="*/ 1264 h 72917"/>
                    <a:gd name="connsiteX8" fmla="*/ 67579 w 72955"/>
                    <a:gd name="connsiteY8" fmla="*/ 17703 h 72917"/>
                    <a:gd name="connsiteX9" fmla="*/ 71794 w 72955"/>
                    <a:gd name="connsiteY9" fmla="*/ 45099 h 72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5" h="72917">
                      <a:moveTo>
                        <a:pt x="71794" y="45099"/>
                      </a:moveTo>
                      <a:cubicBezTo>
                        <a:pt x="67579" y="61537"/>
                        <a:pt x="53249" y="72918"/>
                        <a:pt x="36389" y="72918"/>
                      </a:cubicBezTo>
                      <a:cubicBezTo>
                        <a:pt x="33438" y="72918"/>
                        <a:pt x="30488" y="72496"/>
                        <a:pt x="27538" y="71653"/>
                      </a:cubicBezTo>
                      <a:cubicBezTo>
                        <a:pt x="23323" y="70388"/>
                        <a:pt x="19108" y="68702"/>
                        <a:pt x="15736" y="66174"/>
                      </a:cubicBezTo>
                      <a:cubicBezTo>
                        <a:pt x="11943" y="63645"/>
                        <a:pt x="8992" y="60273"/>
                        <a:pt x="6464" y="56901"/>
                      </a:cubicBezTo>
                      <a:cubicBezTo>
                        <a:pt x="984" y="48471"/>
                        <a:pt x="-1545" y="38356"/>
                        <a:pt x="984" y="27818"/>
                      </a:cubicBezTo>
                      <a:cubicBezTo>
                        <a:pt x="5199" y="11380"/>
                        <a:pt x="19529" y="0"/>
                        <a:pt x="36389" y="0"/>
                      </a:cubicBezTo>
                      <a:cubicBezTo>
                        <a:pt x="39340" y="0"/>
                        <a:pt x="42290" y="422"/>
                        <a:pt x="45240" y="1264"/>
                      </a:cubicBezTo>
                      <a:cubicBezTo>
                        <a:pt x="54513" y="3794"/>
                        <a:pt x="62521" y="9273"/>
                        <a:pt x="67579" y="17703"/>
                      </a:cubicBezTo>
                      <a:cubicBezTo>
                        <a:pt x="72637" y="25711"/>
                        <a:pt x="74323" y="35826"/>
                        <a:pt x="71794" y="450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60" cap="flat">
                  <a:noFill/>
                  <a:prstDash val="solid"/>
                  <a:miter/>
                </a:ln>
                <a:scene3d>
                  <a:camera prst="isometricOffAxis1Right"/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A4D5F7EB-56E1-9579-D421-10F0BA68C870}"/>
                    </a:ext>
                  </a:extLst>
                </p:cNvPr>
                <p:cNvSpPr/>
                <p:nvPr/>
              </p:nvSpPr>
              <p:spPr>
                <a:xfrm>
                  <a:off x="6187720" y="-2313986"/>
                  <a:ext cx="72955" cy="72917"/>
                </a:xfrm>
                <a:custGeom>
                  <a:avLst/>
                  <a:gdLst>
                    <a:gd name="connsiteX0" fmla="*/ 71794 w 72955"/>
                    <a:gd name="connsiteY0" fmla="*/ 45099 h 72917"/>
                    <a:gd name="connsiteX1" fmla="*/ 36389 w 72955"/>
                    <a:gd name="connsiteY1" fmla="*/ 72918 h 72917"/>
                    <a:gd name="connsiteX2" fmla="*/ 27538 w 72955"/>
                    <a:gd name="connsiteY2" fmla="*/ 71653 h 72917"/>
                    <a:gd name="connsiteX3" fmla="*/ 15736 w 72955"/>
                    <a:gd name="connsiteY3" fmla="*/ 66174 h 72917"/>
                    <a:gd name="connsiteX4" fmla="*/ 6464 w 72955"/>
                    <a:gd name="connsiteY4" fmla="*/ 56901 h 72917"/>
                    <a:gd name="connsiteX5" fmla="*/ 984 w 72955"/>
                    <a:gd name="connsiteY5" fmla="*/ 27818 h 72917"/>
                    <a:gd name="connsiteX6" fmla="*/ 36389 w 72955"/>
                    <a:gd name="connsiteY6" fmla="*/ 0 h 72917"/>
                    <a:gd name="connsiteX7" fmla="*/ 45240 w 72955"/>
                    <a:gd name="connsiteY7" fmla="*/ 1264 h 72917"/>
                    <a:gd name="connsiteX8" fmla="*/ 67579 w 72955"/>
                    <a:gd name="connsiteY8" fmla="*/ 17703 h 72917"/>
                    <a:gd name="connsiteX9" fmla="*/ 71794 w 72955"/>
                    <a:gd name="connsiteY9" fmla="*/ 45099 h 72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5" h="72917">
                      <a:moveTo>
                        <a:pt x="71794" y="45099"/>
                      </a:moveTo>
                      <a:cubicBezTo>
                        <a:pt x="67579" y="61537"/>
                        <a:pt x="53249" y="72918"/>
                        <a:pt x="36389" y="72918"/>
                      </a:cubicBezTo>
                      <a:cubicBezTo>
                        <a:pt x="33438" y="72918"/>
                        <a:pt x="30488" y="72496"/>
                        <a:pt x="27538" y="71653"/>
                      </a:cubicBezTo>
                      <a:cubicBezTo>
                        <a:pt x="23323" y="70388"/>
                        <a:pt x="19108" y="68702"/>
                        <a:pt x="15736" y="66174"/>
                      </a:cubicBezTo>
                      <a:cubicBezTo>
                        <a:pt x="11943" y="63645"/>
                        <a:pt x="8992" y="60273"/>
                        <a:pt x="6464" y="56901"/>
                      </a:cubicBezTo>
                      <a:cubicBezTo>
                        <a:pt x="984" y="48471"/>
                        <a:pt x="-1545" y="38356"/>
                        <a:pt x="984" y="27818"/>
                      </a:cubicBezTo>
                      <a:cubicBezTo>
                        <a:pt x="5199" y="11380"/>
                        <a:pt x="19529" y="0"/>
                        <a:pt x="36389" y="0"/>
                      </a:cubicBezTo>
                      <a:cubicBezTo>
                        <a:pt x="39340" y="0"/>
                        <a:pt x="42290" y="422"/>
                        <a:pt x="45240" y="1264"/>
                      </a:cubicBezTo>
                      <a:cubicBezTo>
                        <a:pt x="54513" y="3794"/>
                        <a:pt x="62521" y="9273"/>
                        <a:pt x="67579" y="17703"/>
                      </a:cubicBezTo>
                      <a:cubicBezTo>
                        <a:pt x="72637" y="25711"/>
                        <a:pt x="74323" y="35826"/>
                        <a:pt x="71794" y="45099"/>
                      </a:cubicBezTo>
                      <a:close/>
                    </a:path>
                  </a:pathLst>
                </a:custGeom>
                <a:solidFill>
                  <a:srgbClr val="59B4D9">
                    <a:alpha val="10000"/>
                  </a:srgbClr>
                </a:solidFill>
                <a:ln w="4860" cap="flat">
                  <a:noFill/>
                  <a:prstDash val="solid"/>
                  <a:miter/>
                </a:ln>
                <a:scene3d>
                  <a:camera prst="isometricOffAxis1Right"/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EA201C42-342E-33AF-A97D-77899F359356}"/>
                    </a:ext>
                  </a:extLst>
                </p:cNvPr>
                <p:cNvSpPr/>
                <p:nvPr/>
              </p:nvSpPr>
              <p:spPr>
                <a:xfrm>
                  <a:off x="6187661" y="-2313986"/>
                  <a:ext cx="56267" cy="61115"/>
                </a:xfrm>
                <a:custGeom>
                  <a:avLst/>
                  <a:gdLst>
                    <a:gd name="connsiteX0" fmla="*/ 56267 w 56267"/>
                    <a:gd name="connsiteY0" fmla="*/ 5901 h 61115"/>
                    <a:gd name="connsiteX1" fmla="*/ 45309 w 56267"/>
                    <a:gd name="connsiteY1" fmla="*/ 1264 h 61115"/>
                    <a:gd name="connsiteX2" fmla="*/ 36457 w 56267"/>
                    <a:gd name="connsiteY2" fmla="*/ 0 h 61115"/>
                    <a:gd name="connsiteX3" fmla="*/ 1052 w 56267"/>
                    <a:gd name="connsiteY3" fmla="*/ 27818 h 61115"/>
                    <a:gd name="connsiteX4" fmla="*/ 6532 w 56267"/>
                    <a:gd name="connsiteY4" fmla="*/ 56901 h 61115"/>
                    <a:gd name="connsiteX5" fmla="*/ 9904 w 56267"/>
                    <a:gd name="connsiteY5" fmla="*/ 61116 h 61115"/>
                    <a:gd name="connsiteX6" fmla="*/ 56267 w 56267"/>
                    <a:gd name="connsiteY6" fmla="*/ 5901 h 6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267" h="61115">
                      <a:moveTo>
                        <a:pt x="56267" y="5901"/>
                      </a:moveTo>
                      <a:cubicBezTo>
                        <a:pt x="52895" y="3794"/>
                        <a:pt x="49102" y="2108"/>
                        <a:pt x="45309" y="1264"/>
                      </a:cubicBezTo>
                      <a:cubicBezTo>
                        <a:pt x="42358" y="422"/>
                        <a:pt x="39407" y="0"/>
                        <a:pt x="36457" y="0"/>
                      </a:cubicBezTo>
                      <a:cubicBezTo>
                        <a:pt x="19598" y="0"/>
                        <a:pt x="5267" y="11380"/>
                        <a:pt x="1052" y="27818"/>
                      </a:cubicBezTo>
                      <a:cubicBezTo>
                        <a:pt x="-1477" y="38356"/>
                        <a:pt x="631" y="48893"/>
                        <a:pt x="6532" y="56901"/>
                      </a:cubicBezTo>
                      <a:cubicBezTo>
                        <a:pt x="7375" y="58165"/>
                        <a:pt x="8639" y="59851"/>
                        <a:pt x="9904" y="61116"/>
                      </a:cubicBezTo>
                      <a:cubicBezTo>
                        <a:pt x="17490" y="37091"/>
                        <a:pt x="34350" y="17281"/>
                        <a:pt x="56267" y="5901"/>
                      </a:cubicBezTo>
                      <a:close/>
                    </a:path>
                  </a:pathLst>
                </a:custGeom>
                <a:solidFill>
                  <a:srgbClr val="59B4D9">
                    <a:alpha val="30000"/>
                  </a:srgbClr>
                </a:solidFill>
                <a:ln w="4860" cap="flat">
                  <a:noFill/>
                  <a:prstDash val="solid"/>
                  <a:miter/>
                </a:ln>
                <a:scene3d>
                  <a:camera prst="isometricOffAxis1Right"/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ABDFB797-0F6B-5F98-033A-0BA784002A99}"/>
                    </a:ext>
                  </a:extLst>
                </p:cNvPr>
                <p:cNvSpPr/>
                <p:nvPr/>
              </p:nvSpPr>
              <p:spPr>
                <a:xfrm>
                  <a:off x="6135609" y="-2329582"/>
                  <a:ext cx="140802" cy="140776"/>
                </a:xfrm>
                <a:custGeom>
                  <a:avLst/>
                  <a:gdLst>
                    <a:gd name="connsiteX0" fmla="*/ 133190 w 140802"/>
                    <a:gd name="connsiteY0" fmla="*/ 25289 h 140776"/>
                    <a:gd name="connsiteX1" fmla="*/ 101157 w 140802"/>
                    <a:gd name="connsiteY1" fmla="*/ 1686 h 140776"/>
                    <a:gd name="connsiteX2" fmla="*/ 88512 w 140802"/>
                    <a:gd name="connsiteY2" fmla="*/ 0 h 140776"/>
                    <a:gd name="connsiteX3" fmla="*/ 37934 w 140802"/>
                    <a:gd name="connsiteY3" fmla="*/ 39620 h 140776"/>
                    <a:gd name="connsiteX4" fmla="*/ 43413 w 140802"/>
                    <a:gd name="connsiteY4" fmla="*/ 77975 h 140776"/>
                    <a:gd name="connsiteX5" fmla="*/ 3793 w 140802"/>
                    <a:gd name="connsiteY5" fmla="*/ 118017 h 140776"/>
                    <a:gd name="connsiteX6" fmla="*/ 3793 w 140802"/>
                    <a:gd name="connsiteY6" fmla="*/ 136984 h 140776"/>
                    <a:gd name="connsiteX7" fmla="*/ 13488 w 140802"/>
                    <a:gd name="connsiteY7" fmla="*/ 140777 h 140776"/>
                    <a:gd name="connsiteX8" fmla="*/ 23182 w 140802"/>
                    <a:gd name="connsiteY8" fmla="*/ 136984 h 140776"/>
                    <a:gd name="connsiteX9" fmla="*/ 62802 w 140802"/>
                    <a:gd name="connsiteY9" fmla="*/ 96942 h 140776"/>
                    <a:gd name="connsiteX10" fmla="*/ 76289 w 140802"/>
                    <a:gd name="connsiteY10" fmla="*/ 102422 h 140776"/>
                    <a:gd name="connsiteX11" fmla="*/ 88934 w 140802"/>
                    <a:gd name="connsiteY11" fmla="*/ 104107 h 140776"/>
                    <a:gd name="connsiteX12" fmla="*/ 139512 w 140802"/>
                    <a:gd name="connsiteY12" fmla="*/ 64488 h 140776"/>
                    <a:gd name="connsiteX13" fmla="*/ 133190 w 140802"/>
                    <a:gd name="connsiteY13" fmla="*/ 25289 h 140776"/>
                    <a:gd name="connsiteX14" fmla="*/ 123917 w 140802"/>
                    <a:gd name="connsiteY14" fmla="*/ 60694 h 140776"/>
                    <a:gd name="connsiteX15" fmla="*/ 88512 w 140802"/>
                    <a:gd name="connsiteY15" fmla="*/ 88512 h 140776"/>
                    <a:gd name="connsiteX16" fmla="*/ 79661 w 140802"/>
                    <a:gd name="connsiteY16" fmla="*/ 87248 h 140776"/>
                    <a:gd name="connsiteX17" fmla="*/ 67859 w 140802"/>
                    <a:gd name="connsiteY17" fmla="*/ 81769 h 140776"/>
                    <a:gd name="connsiteX18" fmla="*/ 58587 w 140802"/>
                    <a:gd name="connsiteY18" fmla="*/ 72496 h 140776"/>
                    <a:gd name="connsiteX19" fmla="*/ 53107 w 140802"/>
                    <a:gd name="connsiteY19" fmla="*/ 43413 h 140776"/>
                    <a:gd name="connsiteX20" fmla="*/ 88512 w 140802"/>
                    <a:gd name="connsiteY20" fmla="*/ 15595 h 140776"/>
                    <a:gd name="connsiteX21" fmla="*/ 97364 w 140802"/>
                    <a:gd name="connsiteY21" fmla="*/ 16860 h 140776"/>
                    <a:gd name="connsiteX22" fmla="*/ 119702 w 140802"/>
                    <a:gd name="connsiteY22" fmla="*/ 33297 h 140776"/>
                    <a:gd name="connsiteX23" fmla="*/ 123917 w 140802"/>
                    <a:gd name="connsiteY23" fmla="*/ 60694 h 140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40802" h="140776">
                      <a:moveTo>
                        <a:pt x="133190" y="25289"/>
                      </a:moveTo>
                      <a:cubicBezTo>
                        <a:pt x="126025" y="13488"/>
                        <a:pt x="114644" y="5058"/>
                        <a:pt x="101157" y="1686"/>
                      </a:cubicBezTo>
                      <a:cubicBezTo>
                        <a:pt x="96942" y="843"/>
                        <a:pt x="92727" y="0"/>
                        <a:pt x="88512" y="0"/>
                      </a:cubicBezTo>
                      <a:cubicBezTo>
                        <a:pt x="64487" y="0"/>
                        <a:pt x="43834" y="16438"/>
                        <a:pt x="37934" y="39620"/>
                      </a:cubicBezTo>
                      <a:cubicBezTo>
                        <a:pt x="34562" y="52686"/>
                        <a:pt x="36669" y="66174"/>
                        <a:pt x="43413" y="77975"/>
                      </a:cubicBezTo>
                      <a:lnTo>
                        <a:pt x="3793" y="118017"/>
                      </a:lnTo>
                      <a:cubicBezTo>
                        <a:pt x="-1264" y="123074"/>
                        <a:pt x="-1264" y="131926"/>
                        <a:pt x="3793" y="136984"/>
                      </a:cubicBezTo>
                      <a:cubicBezTo>
                        <a:pt x="6744" y="139512"/>
                        <a:pt x="10116" y="140777"/>
                        <a:pt x="13488" y="140777"/>
                      </a:cubicBezTo>
                      <a:cubicBezTo>
                        <a:pt x="16860" y="140777"/>
                        <a:pt x="20231" y="139512"/>
                        <a:pt x="23182" y="136984"/>
                      </a:cubicBezTo>
                      <a:lnTo>
                        <a:pt x="62802" y="96942"/>
                      </a:lnTo>
                      <a:cubicBezTo>
                        <a:pt x="67016" y="99471"/>
                        <a:pt x="71653" y="101157"/>
                        <a:pt x="76289" y="102422"/>
                      </a:cubicBezTo>
                      <a:cubicBezTo>
                        <a:pt x="80504" y="103264"/>
                        <a:pt x="84719" y="104107"/>
                        <a:pt x="88934" y="104107"/>
                      </a:cubicBezTo>
                      <a:cubicBezTo>
                        <a:pt x="112958" y="104107"/>
                        <a:pt x="133611" y="87670"/>
                        <a:pt x="139512" y="64488"/>
                      </a:cubicBezTo>
                      <a:cubicBezTo>
                        <a:pt x="142463" y="51000"/>
                        <a:pt x="140355" y="37091"/>
                        <a:pt x="133190" y="25289"/>
                      </a:cubicBezTo>
                      <a:close/>
                      <a:moveTo>
                        <a:pt x="123917" y="60694"/>
                      </a:moveTo>
                      <a:cubicBezTo>
                        <a:pt x="119702" y="77133"/>
                        <a:pt x="105372" y="88512"/>
                        <a:pt x="88512" y="88512"/>
                      </a:cubicBezTo>
                      <a:cubicBezTo>
                        <a:pt x="85562" y="88512"/>
                        <a:pt x="82611" y="88091"/>
                        <a:pt x="79661" y="87248"/>
                      </a:cubicBezTo>
                      <a:cubicBezTo>
                        <a:pt x="75446" y="85983"/>
                        <a:pt x="71231" y="84298"/>
                        <a:pt x="67859" y="81769"/>
                      </a:cubicBezTo>
                      <a:cubicBezTo>
                        <a:pt x="64066" y="79240"/>
                        <a:pt x="61115" y="75868"/>
                        <a:pt x="58587" y="72496"/>
                      </a:cubicBezTo>
                      <a:cubicBezTo>
                        <a:pt x="53107" y="64066"/>
                        <a:pt x="50578" y="53950"/>
                        <a:pt x="53107" y="43413"/>
                      </a:cubicBezTo>
                      <a:cubicBezTo>
                        <a:pt x="57322" y="26975"/>
                        <a:pt x="71653" y="15595"/>
                        <a:pt x="88512" y="15595"/>
                      </a:cubicBezTo>
                      <a:cubicBezTo>
                        <a:pt x="91463" y="15595"/>
                        <a:pt x="94413" y="16017"/>
                        <a:pt x="97364" y="16860"/>
                      </a:cubicBezTo>
                      <a:cubicBezTo>
                        <a:pt x="106636" y="19388"/>
                        <a:pt x="114644" y="24868"/>
                        <a:pt x="119702" y="33297"/>
                      </a:cubicBezTo>
                      <a:cubicBezTo>
                        <a:pt x="124760" y="41728"/>
                        <a:pt x="126446" y="51422"/>
                        <a:pt x="123917" y="60694"/>
                      </a:cubicBezTo>
                      <a:close/>
                    </a:path>
                  </a:pathLst>
                </a:custGeom>
                <a:solidFill>
                  <a:srgbClr val="3E3E3E"/>
                </a:solidFill>
                <a:ln w="4860" cap="flat">
                  <a:noFill/>
                  <a:prstDash val="solid"/>
                  <a:miter/>
                </a:ln>
                <a:scene3d>
                  <a:camera prst="isometricOffAxis1Right"/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2A28E1F7-9C32-994E-D5E4-FCD32043BF62}"/>
                    </a:ext>
                  </a:extLst>
                </p:cNvPr>
                <p:cNvSpPr/>
                <p:nvPr/>
              </p:nvSpPr>
              <p:spPr>
                <a:xfrm>
                  <a:off x="6175216" y="-2251601"/>
                  <a:ext cx="23181" cy="23181"/>
                </a:xfrm>
                <a:custGeom>
                  <a:avLst/>
                  <a:gdLst>
                    <a:gd name="connsiteX0" fmla="*/ 19388 w 23181"/>
                    <a:gd name="connsiteY0" fmla="*/ 16859 h 23181"/>
                    <a:gd name="connsiteX1" fmla="*/ 5901 w 23181"/>
                    <a:gd name="connsiteY1" fmla="*/ 3371 h 23181"/>
                    <a:gd name="connsiteX2" fmla="*/ 3793 w 23181"/>
                    <a:gd name="connsiteY2" fmla="*/ 0 h 23181"/>
                    <a:gd name="connsiteX3" fmla="*/ 421 w 23181"/>
                    <a:gd name="connsiteY3" fmla="*/ 3793 h 23181"/>
                    <a:gd name="connsiteX4" fmla="*/ 0 w 23181"/>
                    <a:gd name="connsiteY4" fmla="*/ 4215 h 23181"/>
                    <a:gd name="connsiteX5" fmla="*/ 1686 w 23181"/>
                    <a:gd name="connsiteY5" fmla="*/ 6743 h 23181"/>
                    <a:gd name="connsiteX6" fmla="*/ 16438 w 23181"/>
                    <a:gd name="connsiteY6" fmla="*/ 21917 h 23181"/>
                    <a:gd name="connsiteX7" fmla="*/ 19388 w 23181"/>
                    <a:gd name="connsiteY7" fmla="*/ 23182 h 23181"/>
                    <a:gd name="connsiteX8" fmla="*/ 23182 w 23181"/>
                    <a:gd name="connsiteY8" fmla="*/ 19388 h 23181"/>
                    <a:gd name="connsiteX9" fmla="*/ 19388 w 23181"/>
                    <a:gd name="connsiteY9" fmla="*/ 16859 h 23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181" h="23181">
                      <a:moveTo>
                        <a:pt x="19388" y="16859"/>
                      </a:moveTo>
                      <a:cubicBezTo>
                        <a:pt x="13909" y="13066"/>
                        <a:pt x="9694" y="8851"/>
                        <a:pt x="5901" y="3371"/>
                      </a:cubicBezTo>
                      <a:cubicBezTo>
                        <a:pt x="5058" y="2107"/>
                        <a:pt x="4636" y="1264"/>
                        <a:pt x="3793" y="0"/>
                      </a:cubicBezTo>
                      <a:lnTo>
                        <a:pt x="421" y="3793"/>
                      </a:lnTo>
                      <a:lnTo>
                        <a:pt x="0" y="4215"/>
                      </a:lnTo>
                      <a:cubicBezTo>
                        <a:pt x="421" y="5058"/>
                        <a:pt x="843" y="5901"/>
                        <a:pt x="1686" y="6743"/>
                      </a:cubicBezTo>
                      <a:cubicBezTo>
                        <a:pt x="5901" y="12645"/>
                        <a:pt x="10537" y="17702"/>
                        <a:pt x="16438" y="21917"/>
                      </a:cubicBezTo>
                      <a:cubicBezTo>
                        <a:pt x="16859" y="22339"/>
                        <a:pt x="18124" y="22760"/>
                        <a:pt x="19388" y="23182"/>
                      </a:cubicBezTo>
                      <a:lnTo>
                        <a:pt x="23182" y="19388"/>
                      </a:lnTo>
                      <a:cubicBezTo>
                        <a:pt x="21495" y="18124"/>
                        <a:pt x="20653" y="17702"/>
                        <a:pt x="19388" y="16859"/>
                      </a:cubicBezTo>
                      <a:close/>
                    </a:path>
                  </a:pathLst>
                </a:custGeom>
                <a:solidFill>
                  <a:srgbClr val="1E1E1E">
                    <a:alpha val="50000"/>
                  </a:srgbClr>
                </a:solidFill>
                <a:ln w="4860" cap="flat">
                  <a:noFill/>
                  <a:prstDash val="solid"/>
                  <a:miter/>
                </a:ln>
                <a:scene3d>
                  <a:camera prst="isometricOffAxis1Right"/>
                  <a:lightRig rig="threePt" dir="t"/>
                </a:scene3d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DD429FB5-5AE9-6AC9-9028-B78C60710AB5}"/>
              </a:ext>
            </a:extLst>
          </p:cNvPr>
          <p:cNvSpPr/>
          <p:nvPr/>
        </p:nvSpPr>
        <p:spPr bwMode="auto">
          <a:xfrm>
            <a:off x="3303240" y="5333108"/>
            <a:ext cx="517452" cy="398809"/>
          </a:xfrm>
          <a:prstGeom prst="rightArrow">
            <a:avLst/>
          </a:prstGeom>
          <a:solidFill>
            <a:srgbClr val="4CB1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>
                  <a:lumMod val="95000"/>
                  <a:lumOff val="5000"/>
                </a:schemeClr>
              </a:solidFill>
              <a:cs typeface="Segoe UI" pitchFamily="34" charset="0"/>
            </a:endParaRPr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8A805C2B-20EC-89CE-DE48-EB5B3BA0D43C}"/>
              </a:ext>
            </a:extLst>
          </p:cNvPr>
          <p:cNvSpPr/>
          <p:nvPr/>
        </p:nvSpPr>
        <p:spPr bwMode="auto">
          <a:xfrm>
            <a:off x="8798127" y="5333108"/>
            <a:ext cx="517452" cy="398809"/>
          </a:xfrm>
          <a:prstGeom prst="rightArrow">
            <a:avLst/>
          </a:prstGeom>
          <a:solidFill>
            <a:srgbClr val="4CB1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>
                  <a:lumMod val="95000"/>
                  <a:lumOff val="5000"/>
                </a:schemeClr>
              </a:solidFill>
              <a:cs typeface="Segoe UI" pitchFamily="34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00D55C2-5D10-94D3-7EBD-1D6A5B13F457}"/>
              </a:ext>
            </a:extLst>
          </p:cNvPr>
          <p:cNvGrpSpPr>
            <a:grpSpLocks noChangeAspect="1"/>
          </p:cNvGrpSpPr>
          <p:nvPr/>
        </p:nvGrpSpPr>
        <p:grpSpPr>
          <a:xfrm>
            <a:off x="4362989" y="2003537"/>
            <a:ext cx="360952" cy="319872"/>
            <a:chOff x="2156124" y="1757906"/>
            <a:chExt cx="387559" cy="308139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4328F1-9B3A-28CC-F814-7011336C3184}"/>
                </a:ext>
              </a:extLst>
            </p:cNvPr>
            <p:cNvSpPr/>
            <p:nvPr/>
          </p:nvSpPr>
          <p:spPr>
            <a:xfrm>
              <a:off x="2482346" y="1757906"/>
              <a:ext cx="61337" cy="308040"/>
            </a:xfrm>
            <a:custGeom>
              <a:avLst/>
              <a:gdLst>
                <a:gd name="connsiteX0" fmla="*/ 0 w 61337"/>
                <a:gd name="connsiteY0" fmla="*/ 103 h 308040"/>
                <a:gd name="connsiteX1" fmla="*/ 35050 w 61337"/>
                <a:gd name="connsiteY1" fmla="*/ 9073 h 308040"/>
                <a:gd name="connsiteX2" fmla="*/ 45162 w 61337"/>
                <a:gd name="connsiteY2" fmla="*/ 40833 h 308040"/>
                <a:gd name="connsiteX3" fmla="*/ 45162 w 61337"/>
                <a:gd name="connsiteY3" fmla="*/ 122997 h 308040"/>
                <a:gd name="connsiteX4" fmla="*/ 61337 w 61337"/>
                <a:gd name="connsiteY4" fmla="*/ 143718 h 308040"/>
                <a:gd name="connsiteX5" fmla="*/ 61337 w 61337"/>
                <a:gd name="connsiteY5" fmla="*/ 164425 h 308040"/>
                <a:gd name="connsiteX6" fmla="*/ 45162 w 61337"/>
                <a:gd name="connsiteY6" fmla="*/ 185835 h 308040"/>
                <a:gd name="connsiteX7" fmla="*/ 45162 w 61337"/>
                <a:gd name="connsiteY7" fmla="*/ 265923 h 308040"/>
                <a:gd name="connsiteX8" fmla="*/ 35050 w 61337"/>
                <a:gd name="connsiteY8" fmla="*/ 298373 h 308040"/>
                <a:gd name="connsiteX9" fmla="*/ 0 w 61337"/>
                <a:gd name="connsiteY9" fmla="*/ 308040 h 308040"/>
                <a:gd name="connsiteX10" fmla="*/ 0 w 61337"/>
                <a:gd name="connsiteY10" fmla="*/ 287326 h 308040"/>
                <a:gd name="connsiteX11" fmla="*/ 17529 w 61337"/>
                <a:gd name="connsiteY11" fmla="*/ 267302 h 308040"/>
                <a:gd name="connsiteX12" fmla="*/ 17529 w 61337"/>
                <a:gd name="connsiteY12" fmla="*/ 188593 h 308040"/>
                <a:gd name="connsiteX13" fmla="*/ 34378 w 61337"/>
                <a:gd name="connsiteY13" fmla="*/ 154757 h 308040"/>
                <a:gd name="connsiteX14" fmla="*/ 17529 w 61337"/>
                <a:gd name="connsiteY14" fmla="*/ 120239 h 308040"/>
                <a:gd name="connsiteX15" fmla="*/ 17529 w 61337"/>
                <a:gd name="connsiteY15" fmla="*/ 41530 h 308040"/>
                <a:gd name="connsiteX16" fmla="*/ 13483 w 61337"/>
                <a:gd name="connsiteY16" fmla="*/ 25642 h 308040"/>
                <a:gd name="connsiteX17" fmla="*/ 0 w 61337"/>
                <a:gd name="connsiteY17" fmla="*/ 20817 h 308040"/>
                <a:gd name="connsiteX18" fmla="*/ 0 w 61337"/>
                <a:gd name="connsiteY18" fmla="*/ 103 h 30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337" h="308040">
                  <a:moveTo>
                    <a:pt x="0" y="103"/>
                  </a:moveTo>
                  <a:cubicBezTo>
                    <a:pt x="12138" y="-587"/>
                    <a:pt x="24267" y="2171"/>
                    <a:pt x="35050" y="9073"/>
                  </a:cubicBezTo>
                  <a:cubicBezTo>
                    <a:pt x="41789" y="15286"/>
                    <a:pt x="45162" y="25642"/>
                    <a:pt x="45162" y="40833"/>
                  </a:cubicBezTo>
                  <a:lnTo>
                    <a:pt x="45162" y="122997"/>
                  </a:lnTo>
                  <a:cubicBezTo>
                    <a:pt x="45162" y="136809"/>
                    <a:pt x="50553" y="143718"/>
                    <a:pt x="61337" y="143718"/>
                  </a:cubicBezTo>
                  <a:lnTo>
                    <a:pt x="61337" y="164425"/>
                  </a:lnTo>
                  <a:cubicBezTo>
                    <a:pt x="50553" y="164425"/>
                    <a:pt x="45162" y="171334"/>
                    <a:pt x="45162" y="185835"/>
                  </a:cubicBezTo>
                  <a:lnTo>
                    <a:pt x="45162" y="265923"/>
                  </a:lnTo>
                  <a:cubicBezTo>
                    <a:pt x="45162" y="281114"/>
                    <a:pt x="41789" y="292161"/>
                    <a:pt x="35050" y="298373"/>
                  </a:cubicBezTo>
                  <a:cubicBezTo>
                    <a:pt x="28313" y="304585"/>
                    <a:pt x="16183" y="308040"/>
                    <a:pt x="0" y="308040"/>
                  </a:cubicBezTo>
                  <a:lnTo>
                    <a:pt x="0" y="287326"/>
                  </a:lnTo>
                  <a:cubicBezTo>
                    <a:pt x="11456" y="287326"/>
                    <a:pt x="17529" y="281114"/>
                    <a:pt x="17529" y="267302"/>
                  </a:cubicBezTo>
                  <a:lnTo>
                    <a:pt x="17529" y="188593"/>
                  </a:lnTo>
                  <a:cubicBezTo>
                    <a:pt x="17529" y="170637"/>
                    <a:pt x="22913" y="159591"/>
                    <a:pt x="34378" y="154757"/>
                  </a:cubicBezTo>
                  <a:cubicBezTo>
                    <a:pt x="23594" y="149234"/>
                    <a:pt x="17529" y="138188"/>
                    <a:pt x="17529" y="120239"/>
                  </a:cubicBezTo>
                  <a:lnTo>
                    <a:pt x="17529" y="41530"/>
                  </a:lnTo>
                  <a:cubicBezTo>
                    <a:pt x="17529" y="36006"/>
                    <a:pt x="16183" y="30484"/>
                    <a:pt x="13483" y="25642"/>
                  </a:cubicBezTo>
                  <a:cubicBezTo>
                    <a:pt x="10110" y="22195"/>
                    <a:pt x="5392" y="20817"/>
                    <a:pt x="0" y="20817"/>
                  </a:cubicBezTo>
                  <a:lnTo>
                    <a:pt x="0" y="103"/>
                  </a:lnTo>
                  <a:close/>
                </a:path>
              </a:pathLst>
            </a:custGeom>
            <a:solidFill>
              <a:srgbClr val="59B4D9"/>
            </a:solidFill>
            <a:ln w="91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1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5200297B-C7A6-3805-B144-48ACAD23E720}"/>
                </a:ext>
              </a:extLst>
            </p:cNvPr>
            <p:cNvGrpSpPr/>
            <p:nvPr/>
          </p:nvGrpSpPr>
          <p:grpSpPr>
            <a:xfrm>
              <a:off x="2156124" y="1758006"/>
              <a:ext cx="312067" cy="308039"/>
              <a:chOff x="2156124" y="1758006"/>
              <a:chExt cx="312067" cy="308039"/>
            </a:xfrm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0B299B2C-C9DC-4C8B-4043-6C4DDBB52A09}"/>
                  </a:ext>
                </a:extLst>
              </p:cNvPr>
              <p:cNvSpPr/>
              <p:nvPr/>
            </p:nvSpPr>
            <p:spPr>
              <a:xfrm>
                <a:off x="2156124" y="1758006"/>
                <a:ext cx="61337" cy="308039"/>
              </a:xfrm>
              <a:custGeom>
                <a:avLst/>
                <a:gdLst>
                  <a:gd name="connsiteX0" fmla="*/ 61337 w 61337"/>
                  <a:gd name="connsiteY0" fmla="*/ 307937 h 308039"/>
                  <a:gd name="connsiteX1" fmla="*/ 26286 w 61337"/>
                  <a:gd name="connsiteY1" fmla="*/ 298959 h 308039"/>
                  <a:gd name="connsiteX2" fmla="*/ 16176 w 61337"/>
                  <a:gd name="connsiteY2" fmla="*/ 267199 h 308039"/>
                  <a:gd name="connsiteX3" fmla="*/ 16176 w 61337"/>
                  <a:gd name="connsiteY3" fmla="*/ 185043 h 308039"/>
                  <a:gd name="connsiteX4" fmla="*/ 0 w 61337"/>
                  <a:gd name="connsiteY4" fmla="*/ 164322 h 308039"/>
                  <a:gd name="connsiteX5" fmla="*/ 0 w 61337"/>
                  <a:gd name="connsiteY5" fmla="*/ 143616 h 308039"/>
                  <a:gd name="connsiteX6" fmla="*/ 16176 w 61337"/>
                  <a:gd name="connsiteY6" fmla="*/ 122206 h 308039"/>
                  <a:gd name="connsiteX7" fmla="*/ 16176 w 61337"/>
                  <a:gd name="connsiteY7" fmla="*/ 41427 h 308039"/>
                  <a:gd name="connsiteX8" fmla="*/ 26286 w 61337"/>
                  <a:gd name="connsiteY8" fmla="*/ 8978 h 308039"/>
                  <a:gd name="connsiteX9" fmla="*/ 61337 w 61337"/>
                  <a:gd name="connsiteY9" fmla="*/ 0 h 308039"/>
                  <a:gd name="connsiteX10" fmla="*/ 61337 w 61337"/>
                  <a:gd name="connsiteY10" fmla="*/ 20713 h 308039"/>
                  <a:gd name="connsiteX11" fmla="*/ 43135 w 61337"/>
                  <a:gd name="connsiteY11" fmla="*/ 40737 h 308039"/>
                  <a:gd name="connsiteX12" fmla="*/ 43135 w 61337"/>
                  <a:gd name="connsiteY12" fmla="*/ 120137 h 308039"/>
                  <a:gd name="connsiteX13" fmla="*/ 26286 w 61337"/>
                  <a:gd name="connsiteY13" fmla="*/ 153965 h 308039"/>
                  <a:gd name="connsiteX14" fmla="*/ 43135 w 61337"/>
                  <a:gd name="connsiteY14" fmla="*/ 187800 h 308039"/>
                  <a:gd name="connsiteX15" fmla="*/ 43135 w 61337"/>
                  <a:gd name="connsiteY15" fmla="*/ 266510 h 308039"/>
                  <a:gd name="connsiteX16" fmla="*/ 47181 w 61337"/>
                  <a:gd name="connsiteY16" fmla="*/ 282390 h 308039"/>
                  <a:gd name="connsiteX17" fmla="*/ 60664 w 61337"/>
                  <a:gd name="connsiteY17" fmla="*/ 287223 h 308039"/>
                  <a:gd name="connsiteX18" fmla="*/ 61337 w 61337"/>
                  <a:gd name="connsiteY18" fmla="*/ 307937 h 30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1337" h="308039">
                    <a:moveTo>
                      <a:pt x="61337" y="307937"/>
                    </a:moveTo>
                    <a:cubicBezTo>
                      <a:pt x="49200" y="308626"/>
                      <a:pt x="37070" y="305861"/>
                      <a:pt x="26286" y="298959"/>
                    </a:cubicBezTo>
                    <a:cubicBezTo>
                      <a:pt x="19548" y="292747"/>
                      <a:pt x="16176" y="282390"/>
                      <a:pt x="16176" y="267199"/>
                    </a:cubicBezTo>
                    <a:lnTo>
                      <a:pt x="16176" y="185043"/>
                    </a:lnTo>
                    <a:cubicBezTo>
                      <a:pt x="16176" y="171232"/>
                      <a:pt x="10784" y="164322"/>
                      <a:pt x="0" y="164322"/>
                    </a:cubicBezTo>
                    <a:lnTo>
                      <a:pt x="0" y="143616"/>
                    </a:lnTo>
                    <a:cubicBezTo>
                      <a:pt x="10784" y="143616"/>
                      <a:pt x="16176" y="136706"/>
                      <a:pt x="16176" y="122206"/>
                    </a:cubicBezTo>
                    <a:lnTo>
                      <a:pt x="16176" y="41427"/>
                    </a:lnTo>
                    <a:cubicBezTo>
                      <a:pt x="16176" y="26237"/>
                      <a:pt x="19548" y="15190"/>
                      <a:pt x="26286" y="8978"/>
                    </a:cubicBezTo>
                    <a:cubicBezTo>
                      <a:pt x="33024" y="2765"/>
                      <a:pt x="45162" y="0"/>
                      <a:pt x="61337" y="0"/>
                    </a:cubicBezTo>
                    <a:lnTo>
                      <a:pt x="61337" y="20713"/>
                    </a:lnTo>
                    <a:cubicBezTo>
                      <a:pt x="49881" y="20713"/>
                      <a:pt x="43135" y="26926"/>
                      <a:pt x="43135" y="40737"/>
                    </a:cubicBezTo>
                    <a:lnTo>
                      <a:pt x="43135" y="120137"/>
                    </a:lnTo>
                    <a:cubicBezTo>
                      <a:pt x="43135" y="138093"/>
                      <a:pt x="37751" y="149138"/>
                      <a:pt x="26286" y="153965"/>
                    </a:cubicBezTo>
                    <a:cubicBezTo>
                      <a:pt x="37070" y="158798"/>
                      <a:pt x="43135" y="169852"/>
                      <a:pt x="43135" y="187800"/>
                    </a:cubicBezTo>
                    <a:lnTo>
                      <a:pt x="43135" y="266510"/>
                    </a:lnTo>
                    <a:cubicBezTo>
                      <a:pt x="43135" y="272034"/>
                      <a:pt x="44489" y="277557"/>
                      <a:pt x="47181" y="282390"/>
                    </a:cubicBezTo>
                    <a:cubicBezTo>
                      <a:pt x="50554" y="285845"/>
                      <a:pt x="55272" y="287223"/>
                      <a:pt x="60664" y="287223"/>
                    </a:cubicBezTo>
                    <a:lnTo>
                      <a:pt x="61337" y="307937"/>
                    </a:lnTo>
                    <a:close/>
                  </a:path>
                </a:pathLst>
              </a:custGeom>
              <a:solidFill>
                <a:srgbClr val="59B4D9"/>
              </a:solidFill>
              <a:ln w="9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A58772E-2988-2044-4957-2F06DA163222}"/>
                  </a:ext>
                </a:extLst>
              </p:cNvPr>
              <p:cNvSpPr/>
              <p:nvPr/>
            </p:nvSpPr>
            <p:spPr>
              <a:xfrm>
                <a:off x="2389647" y="1958570"/>
                <a:ext cx="78544" cy="70469"/>
              </a:xfrm>
              <a:prstGeom prst="ellipse">
                <a:avLst/>
              </a:prstGeom>
              <a:solidFill>
                <a:schemeClr val="accent2"/>
              </a:solidFill>
              <a:ln w="9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F509F032-8579-989D-AD4E-88CFBFA22A1C}"/>
                  </a:ext>
                </a:extLst>
              </p:cNvPr>
              <p:cNvSpPr/>
              <p:nvPr/>
            </p:nvSpPr>
            <p:spPr>
              <a:xfrm>
                <a:off x="2389516" y="1798988"/>
                <a:ext cx="78544" cy="70469"/>
              </a:xfrm>
              <a:prstGeom prst="ellipse">
                <a:avLst/>
              </a:prstGeom>
              <a:solidFill>
                <a:schemeClr val="accent2"/>
              </a:solidFill>
              <a:ln w="9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2B8A0B1-36AD-2E16-C8AB-14091D99A2FD}"/>
                  </a:ext>
                </a:extLst>
              </p:cNvPr>
              <p:cNvSpPr/>
              <p:nvPr/>
            </p:nvSpPr>
            <p:spPr>
              <a:xfrm>
                <a:off x="2224617" y="1884607"/>
                <a:ext cx="78544" cy="70469"/>
              </a:xfrm>
              <a:prstGeom prst="ellipse">
                <a:avLst/>
              </a:prstGeom>
              <a:solidFill>
                <a:schemeClr val="accent2"/>
              </a:solidFill>
              <a:ln w="9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1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0F6AC6D-EDAE-B4F2-3366-607766DDC2C7}"/>
                  </a:ext>
                </a:extLst>
              </p:cNvPr>
              <p:cNvSpPr/>
              <p:nvPr/>
            </p:nvSpPr>
            <p:spPr bwMode="auto">
              <a:xfrm>
                <a:off x="2425289" y="1805297"/>
                <a:ext cx="9144" cy="18288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>
                  <a:solidFill>
                    <a:schemeClr val="tx1">
                      <a:lumMod val="95000"/>
                      <a:lumOff val="5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5078189-815C-9866-E054-10E216B222FC}"/>
                  </a:ext>
                </a:extLst>
              </p:cNvPr>
              <p:cNvSpPr/>
              <p:nvPr/>
            </p:nvSpPr>
            <p:spPr bwMode="auto">
              <a:xfrm rot="18028970">
                <a:off x="2342196" y="1878018"/>
                <a:ext cx="9144" cy="16459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chemeClr val="tx1">
                      <a:lumMod val="95000"/>
                      <a:lumOff val="5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597EFE9-950C-223F-5299-10C183477048}"/>
                  </a:ext>
                </a:extLst>
              </p:cNvPr>
              <p:cNvSpPr/>
              <p:nvPr/>
            </p:nvSpPr>
            <p:spPr bwMode="auto">
              <a:xfrm rot="3508274" flipV="1">
                <a:off x="2352154" y="1793107"/>
                <a:ext cx="9144" cy="16459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chemeClr val="tx1">
                      <a:lumMod val="95000"/>
                      <a:lumOff val="5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5E56E931-D9D5-BA66-E93D-C5ECEE36A4DE}"/>
              </a:ext>
            </a:extLst>
          </p:cNvPr>
          <p:cNvSpPr txBox="1"/>
          <p:nvPr/>
        </p:nvSpPr>
        <p:spPr>
          <a:xfrm>
            <a:off x="4041667" y="2345429"/>
            <a:ext cx="988186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95000"/>
                    <a:lumOff val="5000"/>
                  </a:schemeClr>
                </a:solidFill>
              </a:rPr>
              <a:t>Digital Twins </a:t>
            </a:r>
            <a:br>
              <a:rPr lang="en-US" sz="105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050">
                <a:solidFill>
                  <a:schemeClr val="tx1">
                    <a:lumMod val="95000"/>
                    <a:lumOff val="5000"/>
                  </a:schemeClr>
                </a:solidFill>
              </a:rPr>
              <a:t>Definition Language 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9AABA0E8-48A0-0037-0A46-1C6D90B91CDF}"/>
              </a:ext>
            </a:extLst>
          </p:cNvPr>
          <p:cNvSpPr/>
          <p:nvPr/>
        </p:nvSpPr>
        <p:spPr>
          <a:xfrm>
            <a:off x="6154277" y="2009821"/>
            <a:ext cx="274320" cy="274320"/>
          </a:xfrm>
          <a:prstGeom prst="ellipse">
            <a:avLst/>
          </a:prstGeom>
          <a:solidFill>
            <a:srgbClr val="4CB1FF"/>
          </a:solidFill>
          <a:ln w="38100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524B910-0F96-AAD8-832B-97C10DD9C580}"/>
              </a:ext>
            </a:extLst>
          </p:cNvPr>
          <p:cNvSpPr/>
          <p:nvPr/>
        </p:nvSpPr>
        <p:spPr>
          <a:xfrm>
            <a:off x="5264213" y="3423020"/>
            <a:ext cx="274320" cy="274320"/>
          </a:xfrm>
          <a:prstGeom prst="ellipse">
            <a:avLst/>
          </a:prstGeom>
          <a:solidFill>
            <a:srgbClr val="4CB1FF"/>
          </a:solidFill>
          <a:ln w="38100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981B534-C727-F361-576D-D300917C3FCA}"/>
              </a:ext>
            </a:extLst>
          </p:cNvPr>
          <p:cNvSpPr/>
          <p:nvPr/>
        </p:nvSpPr>
        <p:spPr>
          <a:xfrm>
            <a:off x="6154277" y="2728907"/>
            <a:ext cx="274320" cy="274320"/>
          </a:xfrm>
          <a:prstGeom prst="ellipse">
            <a:avLst/>
          </a:prstGeom>
          <a:solidFill>
            <a:srgbClr val="4CB1FF"/>
          </a:solidFill>
          <a:ln w="38100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CB63C75-9FD6-947E-6E44-70FCF1D4B245}"/>
              </a:ext>
            </a:extLst>
          </p:cNvPr>
          <p:cNvSpPr/>
          <p:nvPr/>
        </p:nvSpPr>
        <p:spPr>
          <a:xfrm>
            <a:off x="7035398" y="3442072"/>
            <a:ext cx="274320" cy="274320"/>
          </a:xfrm>
          <a:prstGeom prst="ellipse">
            <a:avLst/>
          </a:prstGeom>
          <a:solidFill>
            <a:srgbClr val="4CB1FF"/>
          </a:solidFill>
          <a:ln w="38100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69AFC0B-B164-ED75-7B58-C7DC7AAB29BE}"/>
              </a:ext>
            </a:extLst>
          </p:cNvPr>
          <p:cNvSpPr/>
          <p:nvPr/>
        </p:nvSpPr>
        <p:spPr>
          <a:xfrm>
            <a:off x="6154277" y="3936666"/>
            <a:ext cx="274320" cy="274320"/>
          </a:xfrm>
          <a:prstGeom prst="ellipse">
            <a:avLst/>
          </a:prstGeom>
          <a:solidFill>
            <a:srgbClr val="4CB1FF"/>
          </a:solidFill>
          <a:ln w="38100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DAF7F38-183C-4E5A-C530-14BC6655CF9E}"/>
              </a:ext>
            </a:extLst>
          </p:cNvPr>
          <p:cNvSpPr/>
          <p:nvPr/>
        </p:nvSpPr>
        <p:spPr>
          <a:xfrm>
            <a:off x="5405406" y="6363826"/>
            <a:ext cx="1670165" cy="494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437762B-92E1-A90B-E13F-5CFA0A0231A2}"/>
              </a:ext>
            </a:extLst>
          </p:cNvPr>
          <p:cNvSpPr/>
          <p:nvPr/>
        </p:nvSpPr>
        <p:spPr>
          <a:xfrm>
            <a:off x="5112060" y="4163667"/>
            <a:ext cx="274320" cy="274320"/>
          </a:xfrm>
          <a:prstGeom prst="ellipse">
            <a:avLst/>
          </a:prstGeom>
          <a:solidFill>
            <a:srgbClr val="4CB1FF"/>
          </a:solidFill>
          <a:ln w="38100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BCB68AF-2CE1-59FC-3119-B273AE417775}"/>
              </a:ext>
            </a:extLst>
          </p:cNvPr>
          <p:cNvSpPr/>
          <p:nvPr/>
        </p:nvSpPr>
        <p:spPr>
          <a:xfrm>
            <a:off x="7171157" y="4161299"/>
            <a:ext cx="274320" cy="274320"/>
          </a:xfrm>
          <a:prstGeom prst="ellipse">
            <a:avLst/>
          </a:prstGeom>
          <a:solidFill>
            <a:srgbClr val="4CB1FF"/>
          </a:solidFill>
          <a:ln w="38100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DE8A0DE-15AE-7690-407F-9DCFA3FB2499}"/>
              </a:ext>
            </a:extLst>
          </p:cNvPr>
          <p:cNvSpPr txBox="1"/>
          <p:nvPr/>
        </p:nvSpPr>
        <p:spPr>
          <a:xfrm>
            <a:off x="6290707" y="2339591"/>
            <a:ext cx="13672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140" normalizeH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Segoe UI" pitchFamily="34" charset="0"/>
              </a:rPr>
              <a:t>AZURE DIGITAL TWINS GRAPH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A91B794-037E-49F6-49B2-9CB4A45C94B6}"/>
              </a:ext>
            </a:extLst>
          </p:cNvPr>
          <p:cNvSpPr txBox="1"/>
          <p:nvPr/>
        </p:nvSpPr>
        <p:spPr>
          <a:xfrm>
            <a:off x="1303404" y="1707719"/>
            <a:ext cx="181283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IoT Hub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093FD46-F58B-5FF3-CE7F-17CF25307E48}"/>
              </a:ext>
            </a:extLst>
          </p:cNvPr>
          <p:cNvSpPr txBox="1"/>
          <p:nvPr/>
        </p:nvSpPr>
        <p:spPr>
          <a:xfrm>
            <a:off x="1333368" y="2991768"/>
            <a:ext cx="181283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05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Workflow integration</a:t>
            </a:r>
            <a:br>
              <a:rPr kumimoji="0" lang="en-US" sz="105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(e.g. Logic Apps)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20AB431-B71F-3C38-A828-9C7A4DF00542}"/>
              </a:ext>
            </a:extLst>
          </p:cNvPr>
          <p:cNvSpPr txBox="1"/>
          <p:nvPr/>
        </p:nvSpPr>
        <p:spPr>
          <a:xfrm>
            <a:off x="1305403" y="4366728"/>
            <a:ext cx="181283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schemeClr val="tx1">
                    <a:lumMod val="95000"/>
                    <a:lumOff val="5000"/>
                  </a:schemeClr>
                </a:solidFill>
              </a:rPr>
              <a:t>Business systems/services integration via </a:t>
            </a:r>
            <a:r>
              <a:rPr kumimoji="0" lang="en-US" sz="105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 APIs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02302F6-CEB4-3DA6-7389-12C8B4679516}"/>
              </a:ext>
            </a:extLst>
          </p:cNvPr>
          <p:cNvSpPr txBox="1"/>
          <p:nvPr/>
        </p:nvSpPr>
        <p:spPr>
          <a:xfrm>
            <a:off x="9531061" y="2119335"/>
            <a:ext cx="181283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Workflow integration </a:t>
            </a:r>
            <a:br>
              <a:rPr kumimoji="0" lang="en-US" sz="105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(e.g. Logic Apps)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EAF1106-4D2D-D1F3-7559-10A9A69E8566}"/>
              </a:ext>
            </a:extLst>
          </p:cNvPr>
          <p:cNvSpPr txBox="1"/>
          <p:nvPr/>
        </p:nvSpPr>
        <p:spPr>
          <a:xfrm>
            <a:off x="9531061" y="3039160"/>
            <a:ext cx="181283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Cold Storage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570259B-1E2D-71AF-7526-1A371C886BCC}"/>
              </a:ext>
            </a:extLst>
          </p:cNvPr>
          <p:cNvSpPr txBox="1"/>
          <p:nvPr/>
        </p:nvSpPr>
        <p:spPr>
          <a:xfrm>
            <a:off x="9531061" y="3752484"/>
            <a:ext cx="181283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Azure Data Explorer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54903BC-C04D-8322-656F-2EA39BEE6FBF}"/>
              </a:ext>
            </a:extLst>
          </p:cNvPr>
          <p:cNvSpPr txBox="1"/>
          <p:nvPr/>
        </p:nvSpPr>
        <p:spPr>
          <a:xfrm>
            <a:off x="9531061" y="4533553"/>
            <a:ext cx="181283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Analytics</a:t>
            </a:r>
          </a:p>
        </p:txBody>
      </p:sp>
      <p:pic>
        <p:nvPicPr>
          <p:cNvPr id="125" name="Picture 124" descr="Brands AP - AZ | Azure Functions-icon">
            <a:extLst>
              <a:ext uri="{FF2B5EF4-FFF2-40B4-BE49-F238E27FC236}">
                <a16:creationId xmlns:a16="http://schemas.microsoft.com/office/drawing/2014/main" id="{6C0D42C3-4DFF-A4FA-8613-D08BD488F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14" y="6363826"/>
            <a:ext cx="410205" cy="41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Graphic 125" descr="Logic Apps">
            <a:extLst>
              <a:ext uri="{FF2B5EF4-FFF2-40B4-BE49-F238E27FC236}">
                <a16:creationId xmlns:a16="http://schemas.microsoft.com/office/drawing/2014/main" id="{67A4C1EA-9397-BEE9-04D3-72DB8DA60A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88153" y="3342688"/>
            <a:ext cx="452169" cy="457550"/>
          </a:xfrm>
          <a:prstGeom prst="rect">
            <a:avLst/>
          </a:prstGeom>
        </p:spPr>
      </p:pic>
      <p:sp>
        <p:nvSpPr>
          <p:cNvPr id="127" name="Titolo 1">
            <a:extLst>
              <a:ext uri="{FF2B5EF4-FFF2-40B4-BE49-F238E27FC236}">
                <a16:creationId xmlns:a16="http://schemas.microsoft.com/office/drawing/2014/main" id="{56D32540-CFDF-D23A-12E0-0A6EE96CDECA}"/>
              </a:ext>
            </a:extLst>
          </p:cNvPr>
          <p:cNvSpPr txBox="1">
            <a:spLocks/>
          </p:cNvSpPr>
          <p:nvPr/>
        </p:nvSpPr>
        <p:spPr>
          <a:xfrm>
            <a:off x="478700" y="96938"/>
            <a:ext cx="9537598" cy="7205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BD2716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it-IT" sz="4000" b="1">
                <a:latin typeface="+mj-lt"/>
              </a:rPr>
              <a:t>Azure Digital Twins</a:t>
            </a:r>
          </a:p>
        </p:txBody>
      </p:sp>
    </p:spTree>
    <p:extLst>
      <p:ext uri="{BB962C8B-B14F-4D97-AF65-F5344CB8AC3E}">
        <p14:creationId xmlns:p14="http://schemas.microsoft.com/office/powerpoint/2010/main" val="332230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71B950-9CB6-A214-588F-4DB5218F35B2}"/>
              </a:ext>
            </a:extLst>
          </p:cNvPr>
          <p:cNvSpPr txBox="1">
            <a:spLocks/>
          </p:cNvSpPr>
          <p:nvPr/>
        </p:nvSpPr>
        <p:spPr>
          <a:xfrm>
            <a:off x="3082508" y="446627"/>
            <a:ext cx="9537598" cy="7205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BD2716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it-IT" sz="4000" b="1">
                <a:latin typeface="+mj-lt"/>
              </a:rPr>
              <a:t>Il grafo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93DCC09-0629-3980-A96B-96ED03B014BB}"/>
              </a:ext>
            </a:extLst>
          </p:cNvPr>
          <p:cNvSpPr/>
          <p:nvPr/>
        </p:nvSpPr>
        <p:spPr>
          <a:xfrm>
            <a:off x="2254908" y="3463139"/>
            <a:ext cx="1694688" cy="1572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34B697-B213-0102-A9B8-4ECF62B82A09}"/>
              </a:ext>
            </a:extLst>
          </p:cNvPr>
          <p:cNvSpPr/>
          <p:nvPr/>
        </p:nvSpPr>
        <p:spPr>
          <a:xfrm>
            <a:off x="5967372" y="2152016"/>
            <a:ext cx="1694688" cy="1572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888B63-0569-D7DE-3A45-AB0C1B4C6AA0}"/>
              </a:ext>
            </a:extLst>
          </p:cNvPr>
          <p:cNvSpPr/>
          <p:nvPr/>
        </p:nvSpPr>
        <p:spPr>
          <a:xfrm>
            <a:off x="9484366" y="3784433"/>
            <a:ext cx="1694688" cy="1572768"/>
          </a:xfrm>
          <a:prstGeom prst="ellipse">
            <a:avLst/>
          </a:prstGeom>
          <a:solidFill>
            <a:srgbClr val="BD271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E6B7FA-8FE6-10E8-D3AC-F6591D24914D}"/>
              </a:ext>
            </a:extLst>
          </p:cNvPr>
          <p:cNvCxnSpPr/>
          <p:nvPr/>
        </p:nvCxnSpPr>
        <p:spPr>
          <a:xfrm flipV="1">
            <a:off x="3949596" y="3260177"/>
            <a:ext cx="1975104" cy="679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C7555CD-0F8F-FC53-64AE-9E7336B63C8A}"/>
              </a:ext>
            </a:extLst>
          </p:cNvPr>
          <p:cNvSpPr txBox="1"/>
          <p:nvPr/>
        </p:nvSpPr>
        <p:spPr>
          <a:xfrm rot="20468232">
            <a:off x="4326244" y="2990322"/>
            <a:ext cx="81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relates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010961-48CE-4A5C-8AF5-0331020CC92B}"/>
              </a:ext>
            </a:extLst>
          </p:cNvPr>
          <p:cNvCxnSpPr>
            <a:cxnSpLocks/>
          </p:cNvCxnSpPr>
          <p:nvPr/>
        </p:nvCxnSpPr>
        <p:spPr>
          <a:xfrm>
            <a:off x="7734814" y="3174988"/>
            <a:ext cx="1835294" cy="972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BA4508-0568-1BF8-AA5F-6EE3F21BD720}"/>
              </a:ext>
            </a:extLst>
          </p:cNvPr>
          <p:cNvSpPr txBox="1"/>
          <p:nvPr/>
        </p:nvSpPr>
        <p:spPr>
          <a:xfrm rot="175727">
            <a:off x="6481814" y="4471339"/>
            <a:ext cx="81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Part of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4B2920-A078-9D1A-1600-395A98DB27E0}"/>
              </a:ext>
            </a:extLst>
          </p:cNvPr>
          <p:cNvCxnSpPr>
            <a:cxnSpLocks/>
            <a:stCxn id="3" idx="6"/>
            <a:endCxn id="5" idx="2"/>
          </p:cNvCxnSpPr>
          <p:nvPr/>
        </p:nvCxnSpPr>
        <p:spPr>
          <a:xfrm>
            <a:off x="3949596" y="4249523"/>
            <a:ext cx="5534770" cy="321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BDD7741-A138-4B4F-B9D4-779D566AAFBB}"/>
              </a:ext>
            </a:extLst>
          </p:cNvPr>
          <p:cNvSpPr txBox="1"/>
          <p:nvPr/>
        </p:nvSpPr>
        <p:spPr>
          <a:xfrm rot="1656697">
            <a:off x="8416176" y="3352770"/>
            <a:ext cx="81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Part of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C96978-A7A9-5531-9C4A-CA286CE8D8F9}"/>
              </a:ext>
            </a:extLst>
          </p:cNvPr>
          <p:cNvCxnSpPr>
            <a:cxnSpLocks/>
            <a:stCxn id="4" idx="2"/>
            <a:endCxn id="3" idx="7"/>
          </p:cNvCxnSpPr>
          <p:nvPr/>
        </p:nvCxnSpPr>
        <p:spPr>
          <a:xfrm flipH="1">
            <a:off x="3701415" y="2938400"/>
            <a:ext cx="2265957" cy="755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03F5E0-91A1-BD34-38C9-FAE79DFF00DD}"/>
              </a:ext>
            </a:extLst>
          </p:cNvPr>
          <p:cNvSpPr txBox="1"/>
          <p:nvPr/>
        </p:nvSpPr>
        <p:spPr>
          <a:xfrm rot="20468232">
            <a:off x="4696996" y="3520081"/>
            <a:ext cx="81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relates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1EF3826-830A-891D-21D1-B187532DF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1727845">
            <a:off x="7777156" y="1546264"/>
            <a:ext cx="998954" cy="998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08378D-C44C-F252-F74A-89AC9B46A872}"/>
              </a:ext>
            </a:extLst>
          </p:cNvPr>
          <p:cNvSpPr txBox="1"/>
          <p:nvPr/>
        </p:nvSpPr>
        <p:spPr>
          <a:xfrm>
            <a:off x="8447219" y="2137254"/>
            <a:ext cx="296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Vertice/nodo = entità</a:t>
            </a:r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B9FFAB4-0F6D-0ADD-1BCA-948050F161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471774">
            <a:off x="6022219" y="4994568"/>
            <a:ext cx="968896" cy="9688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6F7103-876E-5252-C796-1E8042F85664}"/>
              </a:ext>
            </a:extLst>
          </p:cNvPr>
          <p:cNvSpPr txBox="1"/>
          <p:nvPr/>
        </p:nvSpPr>
        <p:spPr>
          <a:xfrm>
            <a:off x="4988989" y="5158910"/>
            <a:ext cx="296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Arco = relazione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BB38AC-54A3-21AF-3E12-C1809DE76563}"/>
              </a:ext>
            </a:extLst>
          </p:cNvPr>
          <p:cNvSpPr txBox="1"/>
          <p:nvPr/>
        </p:nvSpPr>
        <p:spPr>
          <a:xfrm>
            <a:off x="3140832" y="1009266"/>
            <a:ext cx="8038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Le informazioni sono rappresentate da nodi e archi</a:t>
            </a:r>
          </a:p>
        </p:txBody>
      </p:sp>
    </p:spTree>
    <p:extLst>
      <p:ext uri="{BB962C8B-B14F-4D97-AF65-F5344CB8AC3E}">
        <p14:creationId xmlns:p14="http://schemas.microsoft.com/office/powerpoint/2010/main" val="220712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C3F7EF-4DB2-B0C4-3F3E-A6CB4AFA8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00655" y="4025380"/>
            <a:ext cx="2598576" cy="259857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72B406F-9D82-0F54-24FA-4B741B8C0117}"/>
              </a:ext>
            </a:extLst>
          </p:cNvPr>
          <p:cNvGrpSpPr/>
          <p:nvPr/>
        </p:nvGrpSpPr>
        <p:grpSpPr>
          <a:xfrm>
            <a:off x="6798908" y="4602907"/>
            <a:ext cx="2373087" cy="1443521"/>
            <a:chOff x="7259216" y="3965509"/>
            <a:chExt cx="2373087" cy="14435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6B68E0C-C02E-D945-9CA9-C850269F9DE1}"/>
                </a:ext>
              </a:extLst>
            </p:cNvPr>
            <p:cNvSpPr txBox="1"/>
            <p:nvPr/>
          </p:nvSpPr>
          <p:spPr>
            <a:xfrm>
              <a:off x="7259216" y="3965509"/>
              <a:ext cx="1446245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it-IT"/>
                <a:t>Greenhouse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A400B0-2320-0573-ACEF-41150422F2D7}"/>
                </a:ext>
              </a:extLst>
            </p:cNvPr>
            <p:cNvSpPr txBox="1"/>
            <p:nvPr/>
          </p:nvSpPr>
          <p:spPr>
            <a:xfrm>
              <a:off x="8186058" y="4551396"/>
              <a:ext cx="1446245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it-IT"/>
                <a:t>Light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49E429-426C-FD92-89C6-1DA9FDAB3C6D}"/>
                </a:ext>
              </a:extLst>
            </p:cNvPr>
            <p:cNvSpPr txBox="1"/>
            <p:nvPr/>
          </p:nvSpPr>
          <p:spPr>
            <a:xfrm>
              <a:off x="8186058" y="5039698"/>
              <a:ext cx="1446245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it-IT"/>
                <a:t>Temperature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B6DFED4-50BE-914F-CE8B-C6C32990922D}"/>
                </a:ext>
              </a:extLst>
            </p:cNvPr>
            <p:cNvCxnSpPr>
              <a:cxnSpLocks/>
            </p:cNvCxnSpPr>
            <p:nvPr/>
          </p:nvCxnSpPr>
          <p:spPr>
            <a:xfrm>
              <a:off x="7785619" y="4334841"/>
              <a:ext cx="0" cy="889523"/>
            </a:xfrm>
            <a:prstGeom prst="line">
              <a:avLst/>
            </a:prstGeom>
            <a:ln w="2857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670A4C3-D7C6-D696-2376-583E7D20C14C}"/>
                </a:ext>
              </a:extLst>
            </p:cNvPr>
            <p:cNvCxnSpPr>
              <a:endCxn id="5" idx="1"/>
            </p:cNvCxnSpPr>
            <p:nvPr/>
          </p:nvCxnSpPr>
          <p:spPr>
            <a:xfrm>
              <a:off x="7785619" y="4736062"/>
              <a:ext cx="400439" cy="0"/>
            </a:xfrm>
            <a:prstGeom prst="line">
              <a:avLst/>
            </a:prstGeom>
            <a:ln w="2857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B0140DC-7061-7407-446B-804C2AD04CFE}"/>
                </a:ext>
              </a:extLst>
            </p:cNvPr>
            <p:cNvCxnSpPr>
              <a:endCxn id="6" idx="1"/>
            </p:cNvCxnSpPr>
            <p:nvPr/>
          </p:nvCxnSpPr>
          <p:spPr>
            <a:xfrm>
              <a:off x="7785619" y="5224364"/>
              <a:ext cx="400439" cy="0"/>
            </a:xfrm>
            <a:prstGeom prst="line">
              <a:avLst/>
            </a:prstGeom>
            <a:ln w="28575">
              <a:solidFill>
                <a:srgbClr val="6666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B45748-089F-052A-8DC2-C3DBA31D943A}"/>
              </a:ext>
            </a:extLst>
          </p:cNvPr>
          <p:cNvCxnSpPr>
            <a:cxnSpLocks/>
          </p:cNvCxnSpPr>
          <p:nvPr/>
        </p:nvCxnSpPr>
        <p:spPr>
          <a:xfrm>
            <a:off x="5608478" y="5324668"/>
            <a:ext cx="1498341" cy="0"/>
          </a:xfrm>
          <a:prstGeom prst="straightConnector1">
            <a:avLst/>
          </a:prstGeom>
          <a:ln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1D2D53-0F51-8AF9-8135-9B231235CE62}"/>
              </a:ext>
            </a:extLst>
          </p:cNvPr>
          <p:cNvCxnSpPr>
            <a:cxnSpLocks/>
          </p:cNvCxnSpPr>
          <p:nvPr/>
        </p:nvCxnSpPr>
        <p:spPr>
          <a:xfrm flipH="1" flipV="1">
            <a:off x="5541024" y="2845839"/>
            <a:ext cx="1981006" cy="1638099"/>
          </a:xfrm>
          <a:prstGeom prst="straightConnector1">
            <a:avLst/>
          </a:prstGeom>
          <a:ln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1AF4548-6A18-7C0E-0C48-C54C7F84687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91408" y="1017039"/>
            <a:ext cx="2598576" cy="259857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661BDE-1120-0173-A5E4-D57F5BDA5B26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090696" y="3615615"/>
            <a:ext cx="0" cy="987292"/>
          </a:xfrm>
          <a:prstGeom prst="straightConnector1">
            <a:avLst/>
          </a:prstGeom>
          <a:ln>
            <a:solidFill>
              <a:srgbClr val="6666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95D39C5-E090-D6CD-5320-0CE49E25874D}"/>
              </a:ext>
            </a:extLst>
          </p:cNvPr>
          <p:cNvSpPr txBox="1"/>
          <p:nvPr/>
        </p:nvSpPr>
        <p:spPr>
          <a:xfrm>
            <a:off x="5689629" y="5373460"/>
            <a:ext cx="140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/>
              <a:t>described by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3E4579-6248-A8E0-FE6A-BF6729ED95C1}"/>
              </a:ext>
            </a:extLst>
          </p:cNvPr>
          <p:cNvSpPr txBox="1"/>
          <p:nvPr/>
        </p:nvSpPr>
        <p:spPr>
          <a:xfrm>
            <a:off x="3006040" y="4011316"/>
            <a:ext cx="108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/>
              <a:t>telemetry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C8344-0698-831F-6394-EE14CB4C3584}"/>
              </a:ext>
            </a:extLst>
          </p:cNvPr>
          <p:cNvSpPr txBox="1"/>
          <p:nvPr/>
        </p:nvSpPr>
        <p:spPr>
          <a:xfrm rot="2390243">
            <a:off x="6259515" y="3588715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/>
              <a:t>created with</a:t>
            </a:r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B1182280-AE86-3985-D819-8156946000CB}"/>
              </a:ext>
            </a:extLst>
          </p:cNvPr>
          <p:cNvSpPr txBox="1">
            <a:spLocks/>
          </p:cNvSpPr>
          <p:nvPr/>
        </p:nvSpPr>
        <p:spPr>
          <a:xfrm>
            <a:off x="3102828" y="151987"/>
            <a:ext cx="9537598" cy="7205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BD2716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it-IT" sz="4000" b="1">
                <a:latin typeface="+mj-lt"/>
              </a:rPr>
              <a:t>Creazione di un Digital Twin</a:t>
            </a:r>
          </a:p>
        </p:txBody>
      </p:sp>
    </p:spTree>
    <p:extLst>
      <p:ext uri="{BB962C8B-B14F-4D97-AF65-F5344CB8AC3E}">
        <p14:creationId xmlns:p14="http://schemas.microsoft.com/office/powerpoint/2010/main" val="2426169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7F70B3-3F76-2D48-EB70-7C4697202BF0}"/>
              </a:ext>
            </a:extLst>
          </p:cNvPr>
          <p:cNvSpPr txBox="1">
            <a:spLocks/>
          </p:cNvSpPr>
          <p:nvPr/>
        </p:nvSpPr>
        <p:spPr>
          <a:xfrm>
            <a:off x="756593" y="238924"/>
            <a:ext cx="9919610" cy="7205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BD2716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it-IT" sz="4000" b="1">
                <a:latin typeface="+mj-lt"/>
              </a:rPr>
              <a:t>Modelling an environment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7CFED5E-004E-E2C4-1475-1D8D36D55E08}"/>
              </a:ext>
            </a:extLst>
          </p:cNvPr>
          <p:cNvSpPr/>
          <p:nvPr/>
        </p:nvSpPr>
        <p:spPr>
          <a:xfrm>
            <a:off x="2007776" y="2163178"/>
            <a:ext cx="1158786" cy="1088858"/>
          </a:xfrm>
          <a:prstGeom prst="roundRect">
            <a:avLst/>
          </a:prstGeom>
          <a:solidFill>
            <a:srgbClr val="BD2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16C01F0-84DE-07D1-6E17-B8EBB9C3FF7A}"/>
              </a:ext>
            </a:extLst>
          </p:cNvPr>
          <p:cNvSpPr/>
          <p:nvPr/>
        </p:nvSpPr>
        <p:spPr>
          <a:xfrm>
            <a:off x="5516608" y="2163178"/>
            <a:ext cx="1158786" cy="1088858"/>
          </a:xfrm>
          <a:prstGeom prst="roundRect">
            <a:avLst/>
          </a:prstGeom>
          <a:solidFill>
            <a:srgbClr val="BD2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02892C6-7B90-5F0A-9011-D7093FEA1242}"/>
              </a:ext>
            </a:extLst>
          </p:cNvPr>
          <p:cNvSpPr/>
          <p:nvPr/>
        </p:nvSpPr>
        <p:spPr>
          <a:xfrm>
            <a:off x="9025441" y="2163178"/>
            <a:ext cx="1158786" cy="1088858"/>
          </a:xfrm>
          <a:prstGeom prst="roundRect">
            <a:avLst/>
          </a:prstGeom>
          <a:solidFill>
            <a:srgbClr val="BD2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9564A829-C263-FB92-E728-1DFE222FCC1F}"/>
              </a:ext>
            </a:extLst>
          </p:cNvPr>
          <p:cNvSpPr txBox="1"/>
          <p:nvPr/>
        </p:nvSpPr>
        <p:spPr>
          <a:xfrm>
            <a:off x="947863" y="3579754"/>
            <a:ext cx="3278608" cy="3744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it-IT" b="1"/>
              <a:t>Interface</a:t>
            </a:r>
            <a:endParaRPr lang="en-GB" b="1"/>
          </a:p>
        </p:txBody>
      </p:sp>
      <p:pic>
        <p:nvPicPr>
          <p:cNvPr id="7" name="Elemento grafico 11" descr="Drawing Figure outline">
            <a:extLst>
              <a:ext uri="{FF2B5EF4-FFF2-40B4-BE49-F238E27FC236}">
                <a16:creationId xmlns:a16="http://schemas.microsoft.com/office/drawing/2014/main" id="{C6BF6ED6-DA56-305F-D258-8FE2F6DC3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207565" y="2323174"/>
            <a:ext cx="759204" cy="759204"/>
          </a:xfrm>
          <a:prstGeom prst="rect">
            <a:avLst/>
          </a:prstGeom>
        </p:spPr>
      </p:pic>
      <p:pic>
        <p:nvPicPr>
          <p:cNvPr id="8" name="Elemento grafico 12" descr="Internet Of Things outline">
            <a:extLst>
              <a:ext uri="{FF2B5EF4-FFF2-40B4-BE49-F238E27FC236}">
                <a16:creationId xmlns:a16="http://schemas.microsoft.com/office/drawing/2014/main" id="{C54EC64C-1091-7318-F83B-3C1E92B20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716398" y="2323174"/>
            <a:ext cx="759204" cy="759204"/>
          </a:xfrm>
          <a:prstGeom prst="rect">
            <a:avLst/>
          </a:prstGeom>
        </p:spPr>
      </p:pic>
      <p:pic>
        <p:nvPicPr>
          <p:cNvPr id="9" name="Elemento grafico 13" descr="Network outline">
            <a:extLst>
              <a:ext uri="{FF2B5EF4-FFF2-40B4-BE49-F238E27FC236}">
                <a16:creationId xmlns:a16="http://schemas.microsoft.com/office/drawing/2014/main" id="{85F9775E-3A93-C0D9-7A4E-491A6A6EBC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225232" y="2323174"/>
            <a:ext cx="759204" cy="759204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560B1EBD-0C7D-08FF-7C23-D26ADEAD69EA}"/>
              </a:ext>
            </a:extLst>
          </p:cNvPr>
          <p:cNvSpPr txBox="1"/>
          <p:nvPr/>
        </p:nvSpPr>
        <p:spPr>
          <a:xfrm>
            <a:off x="4456696" y="3579754"/>
            <a:ext cx="3278608" cy="3744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it-IT" b="1"/>
              <a:t>Telemetry</a:t>
            </a:r>
            <a:endParaRPr lang="en-GB" b="1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4CA15E6B-3C2B-64E4-392D-632685C0C040}"/>
              </a:ext>
            </a:extLst>
          </p:cNvPr>
          <p:cNvSpPr txBox="1"/>
          <p:nvPr/>
        </p:nvSpPr>
        <p:spPr>
          <a:xfrm>
            <a:off x="7965530" y="3579754"/>
            <a:ext cx="3278608" cy="3744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it-IT" b="1"/>
              <a:t>Property</a:t>
            </a:r>
            <a:endParaRPr lang="en-GB" b="1"/>
          </a:p>
        </p:txBody>
      </p:sp>
      <p:sp>
        <p:nvSpPr>
          <p:cNvPr id="12" name="Rettangolo con angoli arrotondati 2">
            <a:extLst>
              <a:ext uri="{FF2B5EF4-FFF2-40B4-BE49-F238E27FC236}">
                <a16:creationId xmlns:a16="http://schemas.microsoft.com/office/drawing/2014/main" id="{7CE057A3-5027-1C31-3421-C6644F7E7B5B}"/>
              </a:ext>
            </a:extLst>
          </p:cNvPr>
          <p:cNvSpPr/>
          <p:nvPr/>
        </p:nvSpPr>
        <p:spPr>
          <a:xfrm>
            <a:off x="2007776" y="4281933"/>
            <a:ext cx="1158786" cy="1088858"/>
          </a:xfrm>
          <a:prstGeom prst="roundRect">
            <a:avLst/>
          </a:prstGeom>
          <a:solidFill>
            <a:srgbClr val="BD2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con angoli arrotondati 3">
            <a:extLst>
              <a:ext uri="{FF2B5EF4-FFF2-40B4-BE49-F238E27FC236}">
                <a16:creationId xmlns:a16="http://schemas.microsoft.com/office/drawing/2014/main" id="{25CBD497-4473-815A-A5DA-7CF2A59480A9}"/>
              </a:ext>
            </a:extLst>
          </p:cNvPr>
          <p:cNvSpPr/>
          <p:nvPr/>
        </p:nvSpPr>
        <p:spPr>
          <a:xfrm>
            <a:off x="5516608" y="4281933"/>
            <a:ext cx="1158786" cy="1088858"/>
          </a:xfrm>
          <a:prstGeom prst="roundRect">
            <a:avLst/>
          </a:prstGeom>
          <a:solidFill>
            <a:srgbClr val="BD2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4">
            <a:extLst>
              <a:ext uri="{FF2B5EF4-FFF2-40B4-BE49-F238E27FC236}">
                <a16:creationId xmlns:a16="http://schemas.microsoft.com/office/drawing/2014/main" id="{E819E1D2-E7FD-23BE-57F3-4387775131DE}"/>
              </a:ext>
            </a:extLst>
          </p:cNvPr>
          <p:cNvSpPr/>
          <p:nvPr/>
        </p:nvSpPr>
        <p:spPr>
          <a:xfrm>
            <a:off x="9025441" y="4281933"/>
            <a:ext cx="1158786" cy="1088858"/>
          </a:xfrm>
          <a:prstGeom prst="roundRect">
            <a:avLst/>
          </a:prstGeom>
          <a:solidFill>
            <a:srgbClr val="BD2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8379E527-B765-F4C8-455A-5C8F3B63470E}"/>
              </a:ext>
            </a:extLst>
          </p:cNvPr>
          <p:cNvSpPr txBox="1"/>
          <p:nvPr/>
        </p:nvSpPr>
        <p:spPr>
          <a:xfrm>
            <a:off x="947863" y="5698509"/>
            <a:ext cx="3278608" cy="3744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it-IT" b="1"/>
              <a:t>Command</a:t>
            </a:r>
            <a:endParaRPr lang="en-GB" b="1"/>
          </a:p>
        </p:txBody>
      </p:sp>
      <p:pic>
        <p:nvPicPr>
          <p:cNvPr id="16" name="Elemento grafico 11" descr="Cursor outline">
            <a:extLst>
              <a:ext uri="{FF2B5EF4-FFF2-40B4-BE49-F238E27FC236}">
                <a16:creationId xmlns:a16="http://schemas.microsoft.com/office/drawing/2014/main" id="{B6F262AE-6F9B-AF69-AD79-752ADDF3A5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207565" y="4441929"/>
            <a:ext cx="759204" cy="759204"/>
          </a:xfrm>
          <a:prstGeom prst="rect">
            <a:avLst/>
          </a:prstGeom>
        </p:spPr>
      </p:pic>
      <p:pic>
        <p:nvPicPr>
          <p:cNvPr id="17" name="Elemento grafico 12" descr="Hierarchy outline">
            <a:extLst>
              <a:ext uri="{FF2B5EF4-FFF2-40B4-BE49-F238E27FC236}">
                <a16:creationId xmlns:a16="http://schemas.microsoft.com/office/drawing/2014/main" id="{3DA00707-8434-7150-78D2-53CDB20AD4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716398" y="4441929"/>
            <a:ext cx="759204" cy="759204"/>
          </a:xfrm>
          <a:prstGeom prst="rect">
            <a:avLst/>
          </a:prstGeom>
        </p:spPr>
      </p:pic>
      <p:pic>
        <p:nvPicPr>
          <p:cNvPr id="18" name="Elemento grafico 13" descr="Inventory outline">
            <a:extLst>
              <a:ext uri="{FF2B5EF4-FFF2-40B4-BE49-F238E27FC236}">
                <a16:creationId xmlns:a16="http://schemas.microsoft.com/office/drawing/2014/main" id="{6ADC3787-C994-5F6E-A046-06A8268E70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9225232" y="4441929"/>
            <a:ext cx="759204" cy="759204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E8F315E7-CD26-F426-30C7-17594F47BA89}"/>
              </a:ext>
            </a:extLst>
          </p:cNvPr>
          <p:cNvSpPr txBox="1"/>
          <p:nvPr/>
        </p:nvSpPr>
        <p:spPr>
          <a:xfrm>
            <a:off x="4456696" y="5698509"/>
            <a:ext cx="3278608" cy="3744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it-IT" b="1"/>
              <a:t>Relationship</a:t>
            </a:r>
            <a:endParaRPr lang="en-GB" b="1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9D9A55A8-CEEC-BFED-9BB1-FEFED0EB7099}"/>
              </a:ext>
            </a:extLst>
          </p:cNvPr>
          <p:cNvSpPr txBox="1"/>
          <p:nvPr/>
        </p:nvSpPr>
        <p:spPr>
          <a:xfrm>
            <a:off x="7965530" y="5698509"/>
            <a:ext cx="3278608" cy="3744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it-IT" b="1"/>
              <a:t>Component</a:t>
            </a:r>
            <a:endParaRPr lang="en-GB" b="1"/>
          </a:p>
        </p:txBody>
      </p:sp>
      <p:sp>
        <p:nvSpPr>
          <p:cNvPr id="21" name="CasellaDiTesto 6">
            <a:extLst>
              <a:ext uri="{FF2B5EF4-FFF2-40B4-BE49-F238E27FC236}">
                <a16:creationId xmlns:a16="http://schemas.microsoft.com/office/drawing/2014/main" id="{AF1AF6D5-0195-0954-7DC1-11D48D0917CF}"/>
              </a:ext>
            </a:extLst>
          </p:cNvPr>
          <p:cNvSpPr txBox="1"/>
          <p:nvPr/>
        </p:nvSpPr>
        <p:spPr>
          <a:xfrm>
            <a:off x="756593" y="850863"/>
            <a:ext cx="7808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0" i="0">
                <a:solidFill>
                  <a:srgbClr val="000000"/>
                </a:solidFill>
                <a:effectLst/>
              </a:rPr>
              <a:t>Digital Twins Definition Language (DTDL) è il linguaggio utilizzato per creare modelli e interfacce in DT</a:t>
            </a:r>
          </a:p>
          <a:p>
            <a:pPr algn="just"/>
            <a:endParaRPr lang="it-IT">
              <a:solidFill>
                <a:srgbClr val="000000"/>
              </a:solidFill>
            </a:endParaRPr>
          </a:p>
          <a:p>
            <a:pPr algn="just"/>
            <a:r>
              <a:rPr lang="it-IT" b="0" i="0">
                <a:solidFill>
                  <a:srgbClr val="000000"/>
                </a:solidFill>
                <a:effectLst/>
              </a:rPr>
              <a:t>Basato su 6 classi di meta-modelli:</a:t>
            </a:r>
          </a:p>
          <a:p>
            <a:pPr algn="just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66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FE4AA7-D20B-0864-DE63-572BB64FE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8789" y="989669"/>
            <a:ext cx="2598576" cy="25985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AD398B-6142-CF08-6293-860F8C05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66973" y="989669"/>
            <a:ext cx="2598576" cy="2598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8D8BAD-AF63-9D80-F5DC-FF6F4AC46B87}"/>
              </a:ext>
            </a:extLst>
          </p:cNvPr>
          <p:cNvSpPr txBox="1"/>
          <p:nvPr/>
        </p:nvSpPr>
        <p:spPr>
          <a:xfrm>
            <a:off x="3659375" y="980338"/>
            <a:ext cx="223740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/>
              <a:t>Greenhouse #1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969F7-65DB-E4D3-8465-0035CD412258}"/>
              </a:ext>
            </a:extLst>
          </p:cNvPr>
          <p:cNvSpPr txBox="1"/>
          <p:nvPr/>
        </p:nvSpPr>
        <p:spPr>
          <a:xfrm>
            <a:off x="7847559" y="980338"/>
            <a:ext cx="223740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/>
              <a:t>Greenhouse #2</a:t>
            </a:r>
          </a:p>
        </p:txBody>
      </p:sp>
      <p:pic>
        <p:nvPicPr>
          <p:cNvPr id="6" name="Picture 5" descr="A potted plant with green leaves&#10;&#10;Description automatically generated with medium confidence">
            <a:extLst>
              <a:ext uri="{FF2B5EF4-FFF2-40B4-BE49-F238E27FC236}">
                <a16:creationId xmlns:a16="http://schemas.microsoft.com/office/drawing/2014/main" id="{9ECB5C59-A8F8-8BFD-C230-D3B5129A7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694240" y="4020904"/>
            <a:ext cx="1930270" cy="1826035"/>
          </a:xfrm>
          <a:prstGeom prst="rect">
            <a:avLst/>
          </a:prstGeom>
        </p:spPr>
      </p:pic>
      <p:pic>
        <p:nvPicPr>
          <p:cNvPr id="7" name="Picture 6" descr="A potted plant with green leaves&#10;&#10;Description automatically generated with medium confidence">
            <a:extLst>
              <a:ext uri="{FF2B5EF4-FFF2-40B4-BE49-F238E27FC236}">
                <a16:creationId xmlns:a16="http://schemas.microsoft.com/office/drawing/2014/main" id="{5D9A8AE6-F164-99BE-744F-378AFDBAF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624510" y="4020903"/>
            <a:ext cx="1930270" cy="1826035"/>
          </a:xfrm>
          <a:prstGeom prst="rect">
            <a:avLst/>
          </a:prstGeom>
        </p:spPr>
      </p:pic>
      <p:pic>
        <p:nvPicPr>
          <p:cNvPr id="8" name="Picture 7" descr="A potted plant with green leaves&#10;&#10;Description automatically generated with medium confidence">
            <a:extLst>
              <a:ext uri="{FF2B5EF4-FFF2-40B4-BE49-F238E27FC236}">
                <a16:creationId xmlns:a16="http://schemas.microsoft.com/office/drawing/2014/main" id="{BD6CB702-8EF3-545C-0F85-79D4F6033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01463" y="4042005"/>
            <a:ext cx="1930270" cy="1826035"/>
          </a:xfrm>
          <a:prstGeom prst="rect">
            <a:avLst/>
          </a:prstGeom>
        </p:spPr>
      </p:pic>
      <p:pic>
        <p:nvPicPr>
          <p:cNvPr id="9" name="Picture 8" descr="A potted plant with green leaves&#10;&#10;Description automatically generated with medium confidence">
            <a:extLst>
              <a:ext uri="{FF2B5EF4-FFF2-40B4-BE49-F238E27FC236}">
                <a16:creationId xmlns:a16="http://schemas.microsoft.com/office/drawing/2014/main" id="{550CCA3D-7BD3-DC80-F71F-09B69139C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31733" y="4042004"/>
            <a:ext cx="1930270" cy="1826035"/>
          </a:xfrm>
          <a:prstGeom prst="rect">
            <a:avLst/>
          </a:prstGeom>
        </p:spPr>
      </p:pic>
      <p:sp>
        <p:nvSpPr>
          <p:cNvPr id="10" name="Left Brace 9">
            <a:extLst>
              <a:ext uri="{FF2B5EF4-FFF2-40B4-BE49-F238E27FC236}">
                <a16:creationId xmlns:a16="http://schemas.microsoft.com/office/drawing/2014/main" id="{6DF92600-45CE-F28C-2FFC-5598BD931A0E}"/>
              </a:ext>
            </a:extLst>
          </p:cNvPr>
          <p:cNvSpPr/>
          <p:nvPr/>
        </p:nvSpPr>
        <p:spPr>
          <a:xfrm rot="5400000">
            <a:off x="4416125" y="1925404"/>
            <a:ext cx="397717" cy="3578678"/>
          </a:xfrm>
          <a:custGeom>
            <a:avLst/>
            <a:gdLst>
              <a:gd name="connsiteX0" fmla="*/ 397717 w 397717"/>
              <a:gd name="connsiteY0" fmla="*/ 3578678 h 3578678"/>
              <a:gd name="connsiteX1" fmla="*/ 198858 w 397717"/>
              <a:gd name="connsiteY1" fmla="*/ 3545536 h 3578678"/>
              <a:gd name="connsiteX2" fmla="*/ 198859 w 397717"/>
              <a:gd name="connsiteY2" fmla="*/ 1822481 h 3578678"/>
              <a:gd name="connsiteX3" fmla="*/ 0 w 397717"/>
              <a:gd name="connsiteY3" fmla="*/ 1789339 h 3578678"/>
              <a:gd name="connsiteX4" fmla="*/ 198859 w 397717"/>
              <a:gd name="connsiteY4" fmla="*/ 1756197 h 3578678"/>
              <a:gd name="connsiteX5" fmla="*/ 198859 w 397717"/>
              <a:gd name="connsiteY5" fmla="*/ 1164615 h 3578678"/>
              <a:gd name="connsiteX6" fmla="*/ 198859 w 397717"/>
              <a:gd name="connsiteY6" fmla="*/ 641955 h 3578678"/>
              <a:gd name="connsiteX7" fmla="*/ 198859 w 397717"/>
              <a:gd name="connsiteY7" fmla="*/ 33142 h 3578678"/>
              <a:gd name="connsiteX8" fmla="*/ 397718 w 397717"/>
              <a:gd name="connsiteY8" fmla="*/ 0 h 3578678"/>
              <a:gd name="connsiteX9" fmla="*/ 397717 w 397717"/>
              <a:gd name="connsiteY9" fmla="*/ 3578678 h 3578678"/>
              <a:gd name="connsiteX0" fmla="*/ 397717 w 397717"/>
              <a:gd name="connsiteY0" fmla="*/ 3578678 h 3578678"/>
              <a:gd name="connsiteX1" fmla="*/ 198858 w 397717"/>
              <a:gd name="connsiteY1" fmla="*/ 3545536 h 3578678"/>
              <a:gd name="connsiteX2" fmla="*/ 198859 w 397717"/>
              <a:gd name="connsiteY2" fmla="*/ 1822481 h 3578678"/>
              <a:gd name="connsiteX3" fmla="*/ 0 w 397717"/>
              <a:gd name="connsiteY3" fmla="*/ 1789339 h 3578678"/>
              <a:gd name="connsiteX4" fmla="*/ 198859 w 397717"/>
              <a:gd name="connsiteY4" fmla="*/ 1756197 h 3578678"/>
              <a:gd name="connsiteX5" fmla="*/ 198859 w 397717"/>
              <a:gd name="connsiteY5" fmla="*/ 1164615 h 3578678"/>
              <a:gd name="connsiteX6" fmla="*/ 198859 w 397717"/>
              <a:gd name="connsiteY6" fmla="*/ 607494 h 3578678"/>
              <a:gd name="connsiteX7" fmla="*/ 198859 w 397717"/>
              <a:gd name="connsiteY7" fmla="*/ 33142 h 3578678"/>
              <a:gd name="connsiteX8" fmla="*/ 397718 w 397717"/>
              <a:gd name="connsiteY8" fmla="*/ 0 h 3578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717" h="3578678" stroke="0" extrusionOk="0">
                <a:moveTo>
                  <a:pt x="397717" y="3578678"/>
                </a:moveTo>
                <a:cubicBezTo>
                  <a:pt x="286338" y="3578875"/>
                  <a:pt x="197374" y="3561299"/>
                  <a:pt x="198858" y="3545536"/>
                </a:cubicBezTo>
                <a:cubicBezTo>
                  <a:pt x="272222" y="2876147"/>
                  <a:pt x="269091" y="2348265"/>
                  <a:pt x="198859" y="1822481"/>
                </a:cubicBezTo>
                <a:cubicBezTo>
                  <a:pt x="184658" y="1803270"/>
                  <a:pt x="119761" y="1790361"/>
                  <a:pt x="0" y="1789339"/>
                </a:cubicBezTo>
                <a:cubicBezTo>
                  <a:pt x="111327" y="1790098"/>
                  <a:pt x="200263" y="1773257"/>
                  <a:pt x="198859" y="1756197"/>
                </a:cubicBezTo>
                <a:cubicBezTo>
                  <a:pt x="213418" y="1500799"/>
                  <a:pt x="218954" y="1307794"/>
                  <a:pt x="198859" y="1164615"/>
                </a:cubicBezTo>
                <a:cubicBezTo>
                  <a:pt x="178764" y="1021436"/>
                  <a:pt x="205700" y="761754"/>
                  <a:pt x="198859" y="641955"/>
                </a:cubicBezTo>
                <a:cubicBezTo>
                  <a:pt x="192018" y="522156"/>
                  <a:pt x="207972" y="279096"/>
                  <a:pt x="198859" y="33142"/>
                </a:cubicBezTo>
                <a:cubicBezTo>
                  <a:pt x="186900" y="7358"/>
                  <a:pt x="268111" y="6513"/>
                  <a:pt x="397718" y="0"/>
                </a:cubicBezTo>
                <a:cubicBezTo>
                  <a:pt x="277411" y="1256659"/>
                  <a:pt x="529040" y="2535275"/>
                  <a:pt x="397717" y="3578678"/>
                </a:cubicBezTo>
                <a:close/>
              </a:path>
              <a:path w="397717" h="3578678" fill="none" extrusionOk="0">
                <a:moveTo>
                  <a:pt x="397717" y="3578678"/>
                </a:moveTo>
                <a:cubicBezTo>
                  <a:pt x="285661" y="3582121"/>
                  <a:pt x="197808" y="3565480"/>
                  <a:pt x="198858" y="3545536"/>
                </a:cubicBezTo>
                <a:cubicBezTo>
                  <a:pt x="211798" y="2967227"/>
                  <a:pt x="181341" y="2365389"/>
                  <a:pt x="198859" y="1822481"/>
                </a:cubicBezTo>
                <a:cubicBezTo>
                  <a:pt x="196822" y="1803813"/>
                  <a:pt x="129148" y="1783672"/>
                  <a:pt x="0" y="1789339"/>
                </a:cubicBezTo>
                <a:cubicBezTo>
                  <a:pt x="111158" y="1789978"/>
                  <a:pt x="200933" y="1776435"/>
                  <a:pt x="198859" y="1756197"/>
                </a:cubicBezTo>
                <a:cubicBezTo>
                  <a:pt x="174022" y="1483922"/>
                  <a:pt x="180222" y="1295657"/>
                  <a:pt x="198859" y="1164615"/>
                </a:cubicBezTo>
                <a:cubicBezTo>
                  <a:pt x="217496" y="1033573"/>
                  <a:pt x="188175" y="863811"/>
                  <a:pt x="198859" y="607494"/>
                </a:cubicBezTo>
                <a:cubicBezTo>
                  <a:pt x="209543" y="351177"/>
                  <a:pt x="224936" y="189163"/>
                  <a:pt x="198859" y="33142"/>
                </a:cubicBezTo>
                <a:cubicBezTo>
                  <a:pt x="196914" y="17163"/>
                  <a:pt x="296857" y="-6518"/>
                  <a:pt x="397718" y="0"/>
                </a:cubicBezTo>
              </a:path>
              <a:path w="397717" h="3578678" fill="none" stroke="0" extrusionOk="0">
                <a:moveTo>
                  <a:pt x="397717" y="3578678"/>
                </a:moveTo>
                <a:cubicBezTo>
                  <a:pt x="285571" y="3580338"/>
                  <a:pt x="198217" y="3564703"/>
                  <a:pt x="198858" y="3545536"/>
                </a:cubicBezTo>
                <a:cubicBezTo>
                  <a:pt x="172582" y="3004129"/>
                  <a:pt x="156325" y="2439905"/>
                  <a:pt x="198859" y="1822481"/>
                </a:cubicBezTo>
                <a:cubicBezTo>
                  <a:pt x="205872" y="1805954"/>
                  <a:pt x="121033" y="1782616"/>
                  <a:pt x="0" y="1789339"/>
                </a:cubicBezTo>
                <a:cubicBezTo>
                  <a:pt x="112973" y="1789851"/>
                  <a:pt x="199620" y="1775800"/>
                  <a:pt x="198859" y="1756197"/>
                </a:cubicBezTo>
                <a:cubicBezTo>
                  <a:pt x="175688" y="1585680"/>
                  <a:pt x="197484" y="1405353"/>
                  <a:pt x="198859" y="1199076"/>
                </a:cubicBezTo>
                <a:cubicBezTo>
                  <a:pt x="200234" y="992799"/>
                  <a:pt x="224335" y="856196"/>
                  <a:pt x="198859" y="641955"/>
                </a:cubicBezTo>
                <a:cubicBezTo>
                  <a:pt x="173383" y="427714"/>
                  <a:pt x="211902" y="209315"/>
                  <a:pt x="198859" y="33142"/>
                </a:cubicBezTo>
                <a:cubicBezTo>
                  <a:pt x="203501" y="14194"/>
                  <a:pt x="300262" y="-8683"/>
                  <a:pt x="397718" y="0"/>
                </a:cubicBezTo>
              </a:path>
            </a:pathLst>
          </a:custGeom>
          <a:ln w="127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727195054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146AEC-1476-F417-59D0-F173F93FC26C}"/>
              </a:ext>
            </a:extLst>
          </p:cNvPr>
          <p:cNvSpPr txBox="1"/>
          <p:nvPr/>
        </p:nvSpPr>
        <p:spPr>
          <a:xfrm>
            <a:off x="2886880" y="5831833"/>
            <a:ext cx="143341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/>
              <a:t>Plant #1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6876F2-56D7-7610-4C6A-F410A18ABC02}"/>
              </a:ext>
            </a:extLst>
          </p:cNvPr>
          <p:cNvSpPr txBox="1"/>
          <p:nvPr/>
        </p:nvSpPr>
        <p:spPr>
          <a:xfrm>
            <a:off x="4817149" y="5825512"/>
            <a:ext cx="143341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/>
              <a:t>Plant #2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399C8-5DD1-A5EA-8A0E-90C5B72DEA3F}"/>
              </a:ext>
            </a:extLst>
          </p:cNvPr>
          <p:cNvSpPr txBox="1"/>
          <p:nvPr/>
        </p:nvSpPr>
        <p:spPr>
          <a:xfrm>
            <a:off x="7054545" y="5834519"/>
            <a:ext cx="143341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/>
              <a:t>Plant #3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2C6663-A3D1-9F05-0CE8-9B3F3B50783D}"/>
              </a:ext>
            </a:extLst>
          </p:cNvPr>
          <p:cNvSpPr txBox="1"/>
          <p:nvPr/>
        </p:nvSpPr>
        <p:spPr>
          <a:xfrm>
            <a:off x="9024372" y="5834519"/>
            <a:ext cx="143341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/>
              <a:t>Plant #4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DD443326-33D9-688E-6E64-5C60DF506EE3}"/>
              </a:ext>
            </a:extLst>
          </p:cNvPr>
          <p:cNvSpPr/>
          <p:nvPr/>
        </p:nvSpPr>
        <p:spPr>
          <a:xfrm rot="5400000">
            <a:off x="8642401" y="1946505"/>
            <a:ext cx="397717" cy="3578678"/>
          </a:xfrm>
          <a:custGeom>
            <a:avLst/>
            <a:gdLst>
              <a:gd name="connsiteX0" fmla="*/ 397717 w 397717"/>
              <a:gd name="connsiteY0" fmla="*/ 3578678 h 3578678"/>
              <a:gd name="connsiteX1" fmla="*/ 198858 w 397717"/>
              <a:gd name="connsiteY1" fmla="*/ 3545536 h 3578678"/>
              <a:gd name="connsiteX2" fmla="*/ 198859 w 397717"/>
              <a:gd name="connsiteY2" fmla="*/ 1822481 h 3578678"/>
              <a:gd name="connsiteX3" fmla="*/ 0 w 397717"/>
              <a:gd name="connsiteY3" fmla="*/ 1789339 h 3578678"/>
              <a:gd name="connsiteX4" fmla="*/ 198859 w 397717"/>
              <a:gd name="connsiteY4" fmla="*/ 1756197 h 3578678"/>
              <a:gd name="connsiteX5" fmla="*/ 198859 w 397717"/>
              <a:gd name="connsiteY5" fmla="*/ 1164615 h 3578678"/>
              <a:gd name="connsiteX6" fmla="*/ 198859 w 397717"/>
              <a:gd name="connsiteY6" fmla="*/ 641955 h 3578678"/>
              <a:gd name="connsiteX7" fmla="*/ 198859 w 397717"/>
              <a:gd name="connsiteY7" fmla="*/ 33142 h 3578678"/>
              <a:gd name="connsiteX8" fmla="*/ 397718 w 397717"/>
              <a:gd name="connsiteY8" fmla="*/ 0 h 3578678"/>
              <a:gd name="connsiteX9" fmla="*/ 397717 w 397717"/>
              <a:gd name="connsiteY9" fmla="*/ 3578678 h 3578678"/>
              <a:gd name="connsiteX0" fmla="*/ 397717 w 397717"/>
              <a:gd name="connsiteY0" fmla="*/ 3578678 h 3578678"/>
              <a:gd name="connsiteX1" fmla="*/ 198858 w 397717"/>
              <a:gd name="connsiteY1" fmla="*/ 3545536 h 3578678"/>
              <a:gd name="connsiteX2" fmla="*/ 198859 w 397717"/>
              <a:gd name="connsiteY2" fmla="*/ 1822481 h 3578678"/>
              <a:gd name="connsiteX3" fmla="*/ 0 w 397717"/>
              <a:gd name="connsiteY3" fmla="*/ 1789339 h 3578678"/>
              <a:gd name="connsiteX4" fmla="*/ 198859 w 397717"/>
              <a:gd name="connsiteY4" fmla="*/ 1756197 h 3578678"/>
              <a:gd name="connsiteX5" fmla="*/ 198859 w 397717"/>
              <a:gd name="connsiteY5" fmla="*/ 1164615 h 3578678"/>
              <a:gd name="connsiteX6" fmla="*/ 198859 w 397717"/>
              <a:gd name="connsiteY6" fmla="*/ 607494 h 3578678"/>
              <a:gd name="connsiteX7" fmla="*/ 198859 w 397717"/>
              <a:gd name="connsiteY7" fmla="*/ 33142 h 3578678"/>
              <a:gd name="connsiteX8" fmla="*/ 397718 w 397717"/>
              <a:gd name="connsiteY8" fmla="*/ 0 h 3578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717" h="3578678" stroke="0" extrusionOk="0">
                <a:moveTo>
                  <a:pt x="397717" y="3578678"/>
                </a:moveTo>
                <a:cubicBezTo>
                  <a:pt x="286338" y="3578875"/>
                  <a:pt x="197374" y="3561299"/>
                  <a:pt x="198858" y="3545536"/>
                </a:cubicBezTo>
                <a:cubicBezTo>
                  <a:pt x="272222" y="2876147"/>
                  <a:pt x="269091" y="2348265"/>
                  <a:pt x="198859" y="1822481"/>
                </a:cubicBezTo>
                <a:cubicBezTo>
                  <a:pt x="184658" y="1803270"/>
                  <a:pt x="119761" y="1790361"/>
                  <a:pt x="0" y="1789339"/>
                </a:cubicBezTo>
                <a:cubicBezTo>
                  <a:pt x="111327" y="1790098"/>
                  <a:pt x="200263" y="1773257"/>
                  <a:pt x="198859" y="1756197"/>
                </a:cubicBezTo>
                <a:cubicBezTo>
                  <a:pt x="213418" y="1500799"/>
                  <a:pt x="218954" y="1307794"/>
                  <a:pt x="198859" y="1164615"/>
                </a:cubicBezTo>
                <a:cubicBezTo>
                  <a:pt x="178764" y="1021436"/>
                  <a:pt x="205700" y="761754"/>
                  <a:pt x="198859" y="641955"/>
                </a:cubicBezTo>
                <a:cubicBezTo>
                  <a:pt x="192018" y="522156"/>
                  <a:pt x="207972" y="279096"/>
                  <a:pt x="198859" y="33142"/>
                </a:cubicBezTo>
                <a:cubicBezTo>
                  <a:pt x="186900" y="7358"/>
                  <a:pt x="268111" y="6513"/>
                  <a:pt x="397718" y="0"/>
                </a:cubicBezTo>
                <a:cubicBezTo>
                  <a:pt x="277411" y="1256659"/>
                  <a:pt x="529040" y="2535275"/>
                  <a:pt x="397717" y="3578678"/>
                </a:cubicBezTo>
                <a:close/>
              </a:path>
              <a:path w="397717" h="3578678" fill="none" extrusionOk="0">
                <a:moveTo>
                  <a:pt x="397717" y="3578678"/>
                </a:moveTo>
                <a:cubicBezTo>
                  <a:pt x="285661" y="3582121"/>
                  <a:pt x="197808" y="3565480"/>
                  <a:pt x="198858" y="3545536"/>
                </a:cubicBezTo>
                <a:cubicBezTo>
                  <a:pt x="211798" y="2967227"/>
                  <a:pt x="181341" y="2365389"/>
                  <a:pt x="198859" y="1822481"/>
                </a:cubicBezTo>
                <a:cubicBezTo>
                  <a:pt x="196822" y="1803813"/>
                  <a:pt x="129148" y="1783672"/>
                  <a:pt x="0" y="1789339"/>
                </a:cubicBezTo>
                <a:cubicBezTo>
                  <a:pt x="111158" y="1789978"/>
                  <a:pt x="200933" y="1776435"/>
                  <a:pt x="198859" y="1756197"/>
                </a:cubicBezTo>
                <a:cubicBezTo>
                  <a:pt x="174022" y="1483922"/>
                  <a:pt x="180222" y="1295657"/>
                  <a:pt x="198859" y="1164615"/>
                </a:cubicBezTo>
                <a:cubicBezTo>
                  <a:pt x="217496" y="1033573"/>
                  <a:pt x="188175" y="863811"/>
                  <a:pt x="198859" y="607494"/>
                </a:cubicBezTo>
                <a:cubicBezTo>
                  <a:pt x="209543" y="351177"/>
                  <a:pt x="224936" y="189163"/>
                  <a:pt x="198859" y="33142"/>
                </a:cubicBezTo>
                <a:cubicBezTo>
                  <a:pt x="196914" y="17163"/>
                  <a:pt x="296857" y="-6518"/>
                  <a:pt x="397718" y="0"/>
                </a:cubicBezTo>
              </a:path>
              <a:path w="397717" h="3578678" fill="none" stroke="0" extrusionOk="0">
                <a:moveTo>
                  <a:pt x="397717" y="3578678"/>
                </a:moveTo>
                <a:cubicBezTo>
                  <a:pt x="285571" y="3580338"/>
                  <a:pt x="198217" y="3564703"/>
                  <a:pt x="198858" y="3545536"/>
                </a:cubicBezTo>
                <a:cubicBezTo>
                  <a:pt x="172582" y="3004129"/>
                  <a:pt x="156325" y="2439905"/>
                  <a:pt x="198859" y="1822481"/>
                </a:cubicBezTo>
                <a:cubicBezTo>
                  <a:pt x="205872" y="1805954"/>
                  <a:pt x="121033" y="1782616"/>
                  <a:pt x="0" y="1789339"/>
                </a:cubicBezTo>
                <a:cubicBezTo>
                  <a:pt x="112973" y="1789851"/>
                  <a:pt x="199620" y="1775800"/>
                  <a:pt x="198859" y="1756197"/>
                </a:cubicBezTo>
                <a:cubicBezTo>
                  <a:pt x="175688" y="1585680"/>
                  <a:pt x="197484" y="1405353"/>
                  <a:pt x="198859" y="1199076"/>
                </a:cubicBezTo>
                <a:cubicBezTo>
                  <a:pt x="200234" y="992799"/>
                  <a:pt x="224335" y="856196"/>
                  <a:pt x="198859" y="641955"/>
                </a:cubicBezTo>
                <a:cubicBezTo>
                  <a:pt x="173383" y="427714"/>
                  <a:pt x="211902" y="209315"/>
                  <a:pt x="198859" y="33142"/>
                </a:cubicBezTo>
                <a:cubicBezTo>
                  <a:pt x="203501" y="14194"/>
                  <a:pt x="300262" y="-8683"/>
                  <a:pt x="397718" y="0"/>
                </a:cubicBezTo>
              </a:path>
            </a:pathLst>
          </a:custGeom>
          <a:ln w="127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727195054">
                  <a:prstGeom prst="lef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6224068F-602B-6D76-E9F4-B7529EFC32CC}"/>
              </a:ext>
            </a:extLst>
          </p:cNvPr>
          <p:cNvSpPr txBox="1">
            <a:spLocks/>
          </p:cNvSpPr>
          <p:nvPr/>
        </p:nvSpPr>
        <p:spPr>
          <a:xfrm>
            <a:off x="900443" y="235830"/>
            <a:ext cx="9537598" cy="7205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BD2716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it-IT" sz="4000" b="1">
                <a:latin typeface="+mj-lt"/>
              </a:rPr>
              <a:t>Il nostro ecosistema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84D80-EF36-E676-22B8-DB1D2A456F48}"/>
              </a:ext>
            </a:extLst>
          </p:cNvPr>
          <p:cNvSpPr txBox="1"/>
          <p:nvPr/>
        </p:nvSpPr>
        <p:spPr>
          <a:xfrm>
            <a:off x="732259" y="1849398"/>
            <a:ext cx="1822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/>
              <a:t>Moisture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E4AF16-495B-0AED-1287-43602DA9F90E}"/>
              </a:ext>
            </a:extLst>
          </p:cNvPr>
          <p:cNvSpPr txBox="1"/>
          <p:nvPr/>
        </p:nvSpPr>
        <p:spPr>
          <a:xfrm>
            <a:off x="732259" y="4614550"/>
            <a:ext cx="1822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/>
              <a:t>Moisture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9496E3-57BD-B644-9C60-76FDE36C8114}"/>
              </a:ext>
            </a:extLst>
          </p:cNvPr>
          <p:cNvSpPr txBox="1"/>
          <p:nvPr/>
        </p:nvSpPr>
        <p:spPr>
          <a:xfrm>
            <a:off x="732259" y="5035011"/>
            <a:ext cx="1822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/>
              <a:t>UV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BD6358-2131-A2F4-E221-942367FB3024}"/>
              </a:ext>
            </a:extLst>
          </p:cNvPr>
          <p:cNvSpPr txBox="1"/>
          <p:nvPr/>
        </p:nvSpPr>
        <p:spPr>
          <a:xfrm>
            <a:off x="732259" y="2283928"/>
            <a:ext cx="1822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/>
              <a:t>Light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F41A20-002D-C7E5-D1AF-B31A0A6FB83C}"/>
              </a:ext>
            </a:extLst>
          </p:cNvPr>
          <p:cNvSpPr txBox="1"/>
          <p:nvPr/>
        </p:nvSpPr>
        <p:spPr>
          <a:xfrm>
            <a:off x="732259" y="4187478"/>
            <a:ext cx="1822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/>
              <a:t>Plant 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7E4BFF-8469-52DD-0444-F479FD5BFBA7}"/>
              </a:ext>
            </a:extLst>
          </p:cNvPr>
          <p:cNvSpPr txBox="1"/>
          <p:nvPr/>
        </p:nvSpPr>
        <p:spPr>
          <a:xfrm>
            <a:off x="732259" y="980338"/>
            <a:ext cx="1822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/>
              <a:t>Screen 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3E9AAE-58BC-FA96-9AD6-E36078F8B40B}"/>
              </a:ext>
            </a:extLst>
          </p:cNvPr>
          <p:cNvSpPr txBox="1"/>
          <p:nvPr/>
        </p:nvSpPr>
        <p:spPr>
          <a:xfrm>
            <a:off x="732259" y="1414868"/>
            <a:ext cx="1822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/>
              <a:t>Screen off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441844-ECC9-2B54-2F6C-9EFD7D1BBFA9}"/>
              </a:ext>
            </a:extLst>
          </p:cNvPr>
          <p:cNvSpPr txBox="1"/>
          <p:nvPr/>
        </p:nvSpPr>
        <p:spPr>
          <a:xfrm>
            <a:off x="732259" y="2718458"/>
            <a:ext cx="1822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/>
              <a:t>Temperature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EC43AA-87CC-F6E7-8A2D-66719AB1613E}"/>
              </a:ext>
            </a:extLst>
          </p:cNvPr>
          <p:cNvSpPr txBox="1"/>
          <p:nvPr/>
        </p:nvSpPr>
        <p:spPr>
          <a:xfrm>
            <a:off x="732259" y="3152990"/>
            <a:ext cx="1822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41572142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fon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0F07A3B9E0AE4B866B6239B1D6CC89" ma:contentTypeVersion="8" ma:contentTypeDescription="Create a new document." ma:contentTypeScope="" ma:versionID="757af2ac1203c5c5afd07a3c68831ce3">
  <xsd:schema xmlns:xsd="http://www.w3.org/2001/XMLSchema" xmlns:xs="http://www.w3.org/2001/XMLSchema" xmlns:p="http://schemas.microsoft.com/office/2006/metadata/properties" xmlns:ns2="2d176700-3c54-42f7-941d-6f74c9b6e07b" xmlns:ns3="8012b88c-b310-4de3-bca9-dc9a613bc4ac" targetNamespace="http://schemas.microsoft.com/office/2006/metadata/properties" ma:root="true" ma:fieldsID="30c59586612a35d72243b5d74db80fec" ns2:_="" ns3:_="">
    <xsd:import namespace="2d176700-3c54-42f7-941d-6f74c9b6e07b"/>
    <xsd:import namespace="8012b88c-b310-4de3-bca9-dc9a613bc4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176700-3c54-42f7-941d-6f74c9b6e0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375f0790-b448-4443-8e9a-aed00f2c2bd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12b88c-b310-4de3-bca9-dc9a613bc4a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f6dc9387-2696-40ff-a7b6-4e366ec6a43b}" ma:internalName="TaxCatchAll" ma:showField="CatchAllData" ma:web="8012b88c-b310-4de3-bca9-dc9a613bc4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d176700-3c54-42f7-941d-6f74c9b6e07b">
      <Terms xmlns="http://schemas.microsoft.com/office/infopath/2007/PartnerControls"/>
    </lcf76f155ced4ddcb4097134ff3c332f>
    <TaxCatchAll xmlns="8012b88c-b310-4de3-bca9-dc9a613bc4ac" xsi:nil="true"/>
  </documentManagement>
</p:properties>
</file>

<file path=customXml/itemProps1.xml><?xml version="1.0" encoding="utf-8"?>
<ds:datastoreItem xmlns:ds="http://schemas.openxmlformats.org/officeDocument/2006/customXml" ds:itemID="{10C093B1-F9CA-4262-B522-FAE18BD9C65E}">
  <ds:schemaRefs>
    <ds:schemaRef ds:uri="2d176700-3c54-42f7-941d-6f74c9b6e07b"/>
    <ds:schemaRef ds:uri="8012b88c-b310-4de3-bca9-dc9a613bc4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A6CA14A-7566-4C51-B6F3-A0364AA055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F5D22E-A467-4BDA-8994-5D4B51BDC6B4}">
  <ds:schemaRefs>
    <ds:schemaRef ds:uri="2d176700-3c54-42f7-941d-6f74c9b6e07b"/>
    <ds:schemaRef ds:uri="7bc38eb8-dac7-4a44-a2c1-45076341eb92"/>
    <ds:schemaRef ds:uri="8012b88c-b310-4de3-bca9-dc9a613bc4ac"/>
    <ds:schemaRef ds:uri="c16c8e6c-5f33-4a2f-b0f5-e867314360f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1420</Words>
  <Application>Microsoft Office PowerPoint</Application>
  <PresentationFormat>Widescreen</PresentationFormat>
  <Paragraphs>246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Courier New</vt:lpstr>
      <vt:lpstr>inherit</vt:lpstr>
      <vt:lpstr>Montserrat</vt:lpstr>
      <vt:lpstr>Montserrat SemiBold</vt:lpstr>
      <vt:lpstr>Segoe UI</vt:lpstr>
      <vt:lpstr>Segoe UI Semibold</vt:lpstr>
      <vt:lpstr>Segoe UI Semilight</vt:lpstr>
      <vt:lpstr>Tema di Office</vt:lpstr>
      <vt:lpstr>Sfondo</vt:lpstr>
      <vt:lpstr>Personalizza struttura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OverNet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PPT Speaker</dc:title>
  <dc:subject>WPC2022</dc:subject>
  <dc:creator/>
  <cp:keywords>WPC, OverNet</cp:keywords>
  <cp:lastModifiedBy>Riccardo Cappello</cp:lastModifiedBy>
  <cp:revision>1</cp:revision>
  <dcterms:created xsi:type="dcterms:W3CDTF">2021-03-22T10:03:36Z</dcterms:created>
  <dcterms:modified xsi:type="dcterms:W3CDTF">2022-10-19T08:36:23Z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0x010100450F07A3B9E0AE4B866B6239B1D6CC89</vt:lpwstr>
  </property>
  <property fmtid="{D5CDD505-2E9C-101B-9397-08002B2CF9AE}" pid="3" name="Order">
    <vt:r8>7300</vt:r8>
  </property>
  <property fmtid="{D5CDD505-2E9C-101B-9397-08002B2CF9AE}" pid="4" name="MediaServiceImageTags">
    <vt:lpwstr/>
  </property>
</Properties>
</file>